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06" r:id="rId2"/>
    <p:sldId id="358" r:id="rId3"/>
    <p:sldId id="340" r:id="rId4"/>
    <p:sldId id="391" r:id="rId5"/>
    <p:sldId id="409" r:id="rId6"/>
    <p:sldId id="343" r:id="rId7"/>
    <p:sldId id="338" r:id="rId8"/>
    <p:sldId id="371" r:id="rId9"/>
    <p:sldId id="284" r:id="rId10"/>
    <p:sldId id="286" r:id="rId11"/>
    <p:sldId id="378" r:id="rId12"/>
    <p:sldId id="295" r:id="rId13"/>
    <p:sldId id="392" r:id="rId14"/>
    <p:sldId id="407" r:id="rId15"/>
    <p:sldId id="389" r:id="rId16"/>
    <p:sldId id="261" r:id="rId17"/>
    <p:sldId id="380" r:id="rId18"/>
    <p:sldId id="266" r:id="rId19"/>
    <p:sldId id="299" r:id="rId20"/>
    <p:sldId id="393" r:id="rId21"/>
    <p:sldId id="334" r:id="rId22"/>
    <p:sldId id="301" r:id="rId23"/>
    <p:sldId id="404" r:id="rId24"/>
    <p:sldId id="366" r:id="rId25"/>
    <p:sldId id="376" r:id="rId26"/>
    <p:sldId id="386" r:id="rId27"/>
    <p:sldId id="385" r:id="rId28"/>
    <p:sldId id="377" r:id="rId29"/>
    <p:sldId id="399" r:id="rId30"/>
    <p:sldId id="388" r:id="rId31"/>
    <p:sldId id="297" r:id="rId32"/>
    <p:sldId id="298" r:id="rId33"/>
    <p:sldId id="403" r:id="rId34"/>
    <p:sldId id="402" r:id="rId35"/>
    <p:sldId id="387" r:id="rId36"/>
    <p:sldId id="401" r:id="rId37"/>
    <p:sldId id="294" r:id="rId38"/>
    <p:sldId id="405" r:id="rId39"/>
    <p:sldId id="293" r:id="rId40"/>
    <p:sldId id="257" r:id="rId41"/>
    <p:sldId id="285" r:id="rId42"/>
    <p:sldId id="258" r:id="rId43"/>
    <p:sldId id="260" r:id="rId44"/>
    <p:sldId id="408" r:id="rId45"/>
    <p:sldId id="262" r:id="rId46"/>
    <p:sldId id="264" r:id="rId47"/>
    <p:sldId id="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CE0D3-5471-45B4-A030-76BC338F700F}"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4F41A-547B-4182-886D-D496BF4ACD83}" type="slidenum">
              <a:rPr lang="en-US" smtClean="0"/>
              <a:t>‹#›</a:t>
            </a:fld>
            <a:endParaRPr lang="en-US"/>
          </a:p>
        </p:txBody>
      </p:sp>
    </p:spTree>
    <p:extLst>
      <p:ext uri="{BB962C8B-B14F-4D97-AF65-F5344CB8AC3E}">
        <p14:creationId xmlns:p14="http://schemas.microsoft.com/office/powerpoint/2010/main" val="428295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57C16D6-0126-487E-9F40-59CB3949B5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03A80C-CC2E-4A73-A60F-9267B41F438A}" type="slidenum">
              <a:rPr lang="en-US" altLang="en-US"/>
              <a:pPr/>
              <a:t>18</a:t>
            </a:fld>
            <a:endParaRPr lang="en-US" altLang="en-US"/>
          </a:p>
        </p:txBody>
      </p:sp>
      <p:sp>
        <p:nvSpPr>
          <p:cNvPr id="34819" name="Rectangle 2">
            <a:extLst>
              <a:ext uri="{FF2B5EF4-FFF2-40B4-BE49-F238E27FC236}">
                <a16:creationId xmlns:a16="http://schemas.microsoft.com/office/drawing/2014/main" id="{1C3C12BD-87B9-4ECD-8CAB-CF5CC165E27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58197DC-E307-4399-B0C8-C47D60A499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Likewise, the earth’s atmospheric gases affect the ability of the earth to radiate the Sun’s energy back into space. </a:t>
            </a:r>
            <a:r>
              <a:rPr lang="en-US" altLang="en-US">
                <a:cs typeface="Arial" panose="020B0604020202020204" pitchFamily="34" charset="0"/>
                <a:sym typeface="Wingdings" panose="05000000000000000000" pitchFamily="2" charset="2"/>
              </a:rPr>
              <a:t></a:t>
            </a:r>
            <a:r>
              <a:rPr lang="en-US" altLang="en-US"/>
              <a:t> Nitrogen, </a:t>
            </a:r>
            <a:r>
              <a:rPr lang="en-US" altLang="en-US">
                <a:cs typeface="Arial" panose="020B0604020202020204" pitchFamily="34" charset="0"/>
                <a:sym typeface="Wingdings" panose="05000000000000000000" pitchFamily="2" charset="2"/>
              </a:rPr>
              <a:t></a:t>
            </a:r>
            <a:r>
              <a:rPr lang="en-US" altLang="en-US"/>
              <a:t> Oxygen and </a:t>
            </a:r>
            <a:r>
              <a:rPr lang="en-US" altLang="en-US">
                <a:cs typeface="Arial" panose="020B0604020202020204" pitchFamily="34" charset="0"/>
                <a:sym typeface="Wingdings" panose="05000000000000000000" pitchFamily="2" charset="2"/>
              </a:rPr>
              <a:t></a:t>
            </a:r>
            <a:r>
              <a:rPr lang="en-US" altLang="en-US"/>
              <a:t> Argon </a:t>
            </a:r>
            <a:r>
              <a:rPr lang="en-US" altLang="en-US">
                <a:cs typeface="Arial" panose="020B0604020202020204" pitchFamily="34" charset="0"/>
                <a:sym typeface="Wingdings" panose="05000000000000000000" pitchFamily="2" charset="2"/>
              </a:rPr>
              <a:t></a:t>
            </a:r>
            <a:r>
              <a:rPr lang="en-US" altLang="en-US"/>
              <a:t> make up &gt;99% of the earth’s atmospheric gases </a:t>
            </a:r>
            <a:r>
              <a:rPr lang="en-US" altLang="en-US">
                <a:cs typeface="Arial" panose="020B0604020202020204" pitchFamily="34" charset="0"/>
                <a:sym typeface="Wingdings" panose="05000000000000000000" pitchFamily="2" charset="2"/>
              </a:rPr>
              <a:t></a:t>
            </a:r>
            <a:r>
              <a:rPr lang="en-US" altLang="en-US"/>
              <a:t> and are non-greenhouse gases. </a:t>
            </a:r>
            <a:r>
              <a:rPr lang="en-US" altLang="en-US">
                <a:cs typeface="Arial" panose="020B0604020202020204" pitchFamily="34" charset="0"/>
                <a:sym typeface="Wingdings" panose="05000000000000000000" pitchFamily="2" charset="2"/>
              </a:rPr>
              <a:t></a:t>
            </a:r>
            <a:r>
              <a:rPr lang="en-US" altLang="en-US"/>
              <a:t> Water, </a:t>
            </a:r>
            <a:r>
              <a:rPr lang="en-US" altLang="en-US">
                <a:cs typeface="Arial" panose="020B0604020202020204" pitchFamily="34" charset="0"/>
                <a:sym typeface="Wingdings" panose="05000000000000000000" pitchFamily="2" charset="2"/>
              </a:rPr>
              <a:t></a:t>
            </a:r>
            <a:r>
              <a:rPr lang="en-US" altLang="en-US"/>
              <a:t> Carbon Dioxide, </a:t>
            </a:r>
            <a:r>
              <a:rPr lang="en-US" altLang="en-US">
                <a:cs typeface="Arial" panose="020B0604020202020204" pitchFamily="34" charset="0"/>
                <a:sym typeface="Wingdings" panose="05000000000000000000" pitchFamily="2" charset="2"/>
              </a:rPr>
              <a:t></a:t>
            </a:r>
            <a:r>
              <a:rPr lang="en-US" altLang="en-US"/>
              <a:t> and Methane </a:t>
            </a:r>
            <a:r>
              <a:rPr lang="en-US" altLang="en-US">
                <a:cs typeface="Arial" panose="020B0604020202020204" pitchFamily="34" charset="0"/>
                <a:sym typeface="Wingdings" panose="05000000000000000000" pitchFamily="2" charset="2"/>
              </a:rPr>
              <a:t></a:t>
            </a:r>
            <a:r>
              <a:rPr lang="en-US" altLang="en-US"/>
              <a:t> make up &lt;1% of the earth’s atmosphere, </a:t>
            </a:r>
            <a:r>
              <a:rPr lang="en-US" altLang="en-US">
                <a:cs typeface="Arial" panose="020B0604020202020204" pitchFamily="34" charset="0"/>
                <a:sym typeface="Wingdings" panose="05000000000000000000" pitchFamily="2" charset="2"/>
              </a:rPr>
              <a:t></a:t>
            </a:r>
            <a:r>
              <a:rPr lang="en-US" altLang="en-US"/>
              <a:t> but are greenhouse gases</a:t>
            </a:r>
            <a:r>
              <a:rPr lang="en-US" altLang="en-US">
                <a:cs typeface="Arial" panose="020B0604020202020204" pitchFamily="34" charset="0"/>
                <a:sym typeface="Wingdings" panose="05000000000000000000" pitchFamily="2" charset="2"/>
              </a:rPr>
              <a:t>, since they cause the earth to retain heat. </a:t>
            </a:r>
            <a:r>
              <a:rPr lang="en-US" altLang="en-US"/>
              <a:t> </a:t>
            </a:r>
          </a:p>
        </p:txBody>
      </p:sp>
    </p:spTree>
    <p:extLst>
      <p:ext uri="{BB962C8B-B14F-4D97-AF65-F5344CB8AC3E}">
        <p14:creationId xmlns:p14="http://schemas.microsoft.com/office/powerpoint/2010/main" val="253512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6AEC611-953F-1682-1C1A-F0DBD74712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A013B9D-5A18-4CF7-A6B1-1B0C53ED9E47}" type="slidenum">
              <a:rPr lang="el-GR" altLang="en-US" sz="1200" smtClean="0"/>
              <a:pPr/>
              <a:t>38</a:t>
            </a:fld>
            <a:endParaRPr lang="el-GR" altLang="en-US" sz="1200"/>
          </a:p>
        </p:txBody>
      </p:sp>
      <p:sp>
        <p:nvSpPr>
          <p:cNvPr id="70659" name="Rectangle 2">
            <a:extLst>
              <a:ext uri="{FF2B5EF4-FFF2-40B4-BE49-F238E27FC236}">
                <a16:creationId xmlns:a16="http://schemas.microsoft.com/office/drawing/2014/main" id="{24C0028A-8F4D-AB98-9F7C-EA9F30528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6E7F0DBB-B412-7847-B68F-8946ABBA35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90EB57E-767C-9358-FCDD-A86A3D349F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92688D78-B19F-4D47-A365-AAE066EE8C3F}" type="slidenum">
              <a:rPr lang="el-GR" altLang="en-US" sz="1200" smtClean="0"/>
              <a:pPr/>
              <a:t>39</a:t>
            </a:fld>
            <a:endParaRPr lang="el-GR" altLang="en-US" sz="1200"/>
          </a:p>
        </p:txBody>
      </p:sp>
      <p:sp>
        <p:nvSpPr>
          <p:cNvPr id="72707" name="Rectangle 2">
            <a:extLst>
              <a:ext uri="{FF2B5EF4-FFF2-40B4-BE49-F238E27FC236}">
                <a16:creationId xmlns:a16="http://schemas.microsoft.com/office/drawing/2014/main" id="{B2DB9FFD-6770-ACC8-D32F-4ADD7D6FDA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158A3C13-BA74-CEDC-49AB-6EF165C016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45B0D83-DE56-3B85-70F0-B7EEFD1F57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2E16D5-737F-41C2-B11D-BF33857F1E52}" type="slidenum">
              <a:rPr lang="el-GR" altLang="en-US" smtClean="0"/>
              <a:pPr/>
              <a:t>40</a:t>
            </a:fld>
            <a:endParaRPr lang="el-GR" altLang="en-US"/>
          </a:p>
        </p:txBody>
      </p:sp>
      <p:sp>
        <p:nvSpPr>
          <p:cNvPr id="5123" name="Rectangle 2">
            <a:extLst>
              <a:ext uri="{FF2B5EF4-FFF2-40B4-BE49-F238E27FC236}">
                <a16:creationId xmlns:a16="http://schemas.microsoft.com/office/drawing/2014/main" id="{0A9B88AA-F457-CF72-F75C-E9CE022E70A0}"/>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DCC36E9-7E7F-09C5-6399-D04A95A0B5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CAB9076-EA00-796A-651E-1366A7A8FD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97496B-3D96-4F20-AD48-3850B2CBD687}" type="slidenum">
              <a:rPr lang="en-US" altLang="en-US" smtClean="0"/>
              <a:pPr/>
              <a:t>41</a:t>
            </a:fld>
            <a:endParaRPr lang="en-US" altLang="en-US"/>
          </a:p>
        </p:txBody>
      </p:sp>
      <p:sp>
        <p:nvSpPr>
          <p:cNvPr id="31747" name="Rectangle 2">
            <a:extLst>
              <a:ext uri="{FF2B5EF4-FFF2-40B4-BE49-F238E27FC236}">
                <a16:creationId xmlns:a16="http://schemas.microsoft.com/office/drawing/2014/main" id="{A9CEB4CD-E2ED-0975-A8AC-AD6766E4CC8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7C01C90-3227-DCAD-D994-13B7508773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60974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611F1BD-21AA-A1B0-A89C-E12E36C876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E402E2-0E8B-461E-8DB7-2E87CFB09D7C}" type="slidenum">
              <a:rPr lang="el-GR" altLang="en-US" smtClean="0"/>
              <a:pPr/>
              <a:t>42</a:t>
            </a:fld>
            <a:endParaRPr lang="el-GR" altLang="en-US"/>
          </a:p>
        </p:txBody>
      </p:sp>
      <p:sp>
        <p:nvSpPr>
          <p:cNvPr id="19459" name="Rectangle 2">
            <a:extLst>
              <a:ext uri="{FF2B5EF4-FFF2-40B4-BE49-F238E27FC236}">
                <a16:creationId xmlns:a16="http://schemas.microsoft.com/office/drawing/2014/main" id="{A5D1AB90-F12A-5465-6F2C-DFE613CBB94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DC24849F-B0E0-2F22-ED57-32FC948272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2E982C3-543E-14FB-F347-5AFACF0582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EAC7C3-03A9-4777-B9CA-16400F047725}" type="slidenum">
              <a:rPr lang="el-GR" altLang="en-US" smtClean="0"/>
              <a:pPr/>
              <a:t>43</a:t>
            </a:fld>
            <a:endParaRPr lang="el-GR" altLang="en-US"/>
          </a:p>
        </p:txBody>
      </p:sp>
      <p:sp>
        <p:nvSpPr>
          <p:cNvPr id="21507" name="Rectangle 2">
            <a:extLst>
              <a:ext uri="{FF2B5EF4-FFF2-40B4-BE49-F238E27FC236}">
                <a16:creationId xmlns:a16="http://schemas.microsoft.com/office/drawing/2014/main" id="{97B9257A-60A3-69A2-C1BB-DDFB0E6BA38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4928D30-85B1-8DE1-682D-32685FC1EC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CF71CFA-F2D1-F154-67D4-621CB89CEF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6769EE-4E6D-42A2-A277-B6B421F4C975}" type="slidenum">
              <a:rPr lang="el-GR" altLang="en-US" smtClean="0"/>
              <a:pPr/>
              <a:t>44</a:t>
            </a:fld>
            <a:endParaRPr lang="el-GR" altLang="en-US"/>
          </a:p>
        </p:txBody>
      </p:sp>
      <p:sp>
        <p:nvSpPr>
          <p:cNvPr id="23555" name="Rectangle 2">
            <a:extLst>
              <a:ext uri="{FF2B5EF4-FFF2-40B4-BE49-F238E27FC236}">
                <a16:creationId xmlns:a16="http://schemas.microsoft.com/office/drawing/2014/main" id="{36886DFD-396B-8386-8A98-464E957890F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E60D148-1B67-2BCC-8E5C-FD70827798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84E4A74-24F2-6E6D-4CA3-04376F6674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2F5FB8-F3B9-4706-8F3E-BF36006A2738}" type="slidenum">
              <a:rPr lang="el-GR" altLang="en-US" smtClean="0"/>
              <a:pPr/>
              <a:t>45</a:t>
            </a:fld>
            <a:endParaRPr lang="el-GR" altLang="en-US"/>
          </a:p>
        </p:txBody>
      </p:sp>
      <p:sp>
        <p:nvSpPr>
          <p:cNvPr id="25603" name="Rectangle 2">
            <a:extLst>
              <a:ext uri="{FF2B5EF4-FFF2-40B4-BE49-F238E27FC236}">
                <a16:creationId xmlns:a16="http://schemas.microsoft.com/office/drawing/2014/main" id="{107215DA-D5EE-A7CD-4CD8-6482AACD4582}"/>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0E59F4D-BD16-5519-33B4-29D8D87990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DF0026F-C94B-F21F-5B63-04CEB7390A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131BA0-FB79-475A-8796-7215D1A6BDE5}" type="slidenum">
              <a:rPr lang="el-GR" altLang="en-US" smtClean="0"/>
              <a:pPr/>
              <a:t>46</a:t>
            </a:fld>
            <a:endParaRPr lang="el-GR" altLang="en-US"/>
          </a:p>
        </p:txBody>
      </p:sp>
      <p:sp>
        <p:nvSpPr>
          <p:cNvPr id="29699" name="Rectangle 2">
            <a:extLst>
              <a:ext uri="{FF2B5EF4-FFF2-40B4-BE49-F238E27FC236}">
                <a16:creationId xmlns:a16="http://schemas.microsoft.com/office/drawing/2014/main" id="{5A1EEA1E-9AFB-E5F0-C025-BE8C506A5C7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7A6411CD-4AF7-C0B3-A386-4A11F4CA16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extLst>
      <p:ext uri="{BB962C8B-B14F-4D97-AF65-F5344CB8AC3E}">
        <p14:creationId xmlns:p14="http://schemas.microsoft.com/office/powerpoint/2010/main" val="120416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8B99362-2F93-75D0-8113-321F5BDD33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0E5F04-7F6F-4FA0-96E9-0165BD5D6790}" type="slidenum">
              <a:rPr lang="el-GR" altLang="en-US" smtClean="0"/>
              <a:pPr/>
              <a:t>47</a:t>
            </a:fld>
            <a:endParaRPr lang="el-GR" altLang="en-US"/>
          </a:p>
        </p:txBody>
      </p:sp>
      <p:sp>
        <p:nvSpPr>
          <p:cNvPr id="27651" name="Rectangle 2">
            <a:extLst>
              <a:ext uri="{FF2B5EF4-FFF2-40B4-BE49-F238E27FC236}">
                <a16:creationId xmlns:a16="http://schemas.microsoft.com/office/drawing/2014/main" id="{57DEE8AE-28C6-745A-09DA-A4306A1ABD6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E24DC19-AC9F-9C72-50D9-C0834FF292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8CBCFDB-09A3-9E51-9FF6-72C399ACE1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E00CE721-67A7-4CB6-BDE8-24D12B871B64}" type="slidenum">
              <a:rPr lang="el-GR" altLang="en-US" sz="1200" smtClean="0"/>
              <a:pPr/>
              <a:t>19</a:t>
            </a:fld>
            <a:endParaRPr lang="el-GR" altLang="en-US" sz="1200"/>
          </a:p>
        </p:txBody>
      </p:sp>
      <p:sp>
        <p:nvSpPr>
          <p:cNvPr id="21507" name="Rectangle 2">
            <a:extLst>
              <a:ext uri="{FF2B5EF4-FFF2-40B4-BE49-F238E27FC236}">
                <a16:creationId xmlns:a16="http://schemas.microsoft.com/office/drawing/2014/main" id="{F0938B03-CE47-45A0-E427-E159E3FCF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80FB9040-04AD-2F6B-15E5-3DE1E9D6CDED}"/>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14BAA18-0561-9AA4-669A-3F6DC58655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5F934E7-F884-4953-9008-8131D1AC634E}" type="slidenum">
              <a:rPr lang="el-GR" altLang="en-US" sz="1200" smtClean="0"/>
              <a:pPr/>
              <a:t>21</a:t>
            </a:fld>
            <a:endParaRPr lang="el-GR" altLang="en-US" sz="1200"/>
          </a:p>
        </p:txBody>
      </p:sp>
      <p:sp>
        <p:nvSpPr>
          <p:cNvPr id="32771" name="Rectangle 2">
            <a:extLst>
              <a:ext uri="{FF2B5EF4-FFF2-40B4-BE49-F238E27FC236}">
                <a16:creationId xmlns:a16="http://schemas.microsoft.com/office/drawing/2014/main" id="{7772ADBE-AAD4-4D0B-4627-048103FEE1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FFF69F95-313F-CBD3-42D9-290827B7277D}"/>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marL="228600" indent="-228600" eaLnBrk="1" hangingPunct="1">
              <a:spcBef>
                <a:spcPct val="0"/>
              </a:spcBef>
            </a:pPr>
            <a:r>
              <a:rPr lang="en-US" altLang="en-US"/>
              <a:t>Future Carbon Emissions </a:t>
            </a:r>
            <a:r>
              <a:rPr lang="en-US" altLang="en-US">
                <a:sym typeface="Wingdings" panose="05000000000000000000" pitchFamily="2" charset="2"/>
              </a:rPr>
              <a:t></a:t>
            </a:r>
            <a:endParaRPr lang="en-US" altLang="en-US"/>
          </a:p>
          <a:p>
            <a:pPr marL="685800" lvl="1" indent="-228600" eaLnBrk="1" hangingPunct="1">
              <a:spcBef>
                <a:spcPct val="0"/>
              </a:spcBef>
            </a:pPr>
            <a:r>
              <a:rPr lang="en-US" altLang="en-US"/>
              <a:t>will probably increase, especially in China and developing countries </a:t>
            </a:r>
            <a:r>
              <a:rPr lang="en-US" altLang="en-US">
                <a:sym typeface="Wingdings" panose="05000000000000000000" pitchFamily="2" charset="2"/>
              </a:rPr>
              <a:t></a:t>
            </a:r>
            <a:endParaRPr lang="en-US" altLang="en-US"/>
          </a:p>
          <a:p>
            <a:pPr marL="685800" lvl="1" indent="-228600" eaLnBrk="1" hangingPunct="1">
              <a:spcBef>
                <a:spcPct val="0"/>
              </a:spcBef>
            </a:pPr>
            <a:r>
              <a:rPr lang="en-US" altLang="en-US"/>
              <a:t>This will result in a likely doubling of carbon dioxide levels within 150 years, due to </a:t>
            </a:r>
            <a:r>
              <a:rPr lang="en-US" altLang="en-US">
                <a:sym typeface="Wingdings" panose="05000000000000000000" pitchFamily="2" charset="2"/>
              </a:rPr>
              <a:t></a:t>
            </a:r>
            <a:endParaRPr lang="en-US" altLang="en-US"/>
          </a:p>
          <a:p>
            <a:pPr marL="685800" lvl="1" indent="-228600" eaLnBrk="1" hangingPunct="1">
              <a:spcBef>
                <a:spcPct val="0"/>
              </a:spcBef>
            </a:pPr>
            <a:r>
              <a:rPr lang="en-US" altLang="en-US"/>
              <a:t>Increased coal usage </a:t>
            </a:r>
            <a:r>
              <a:rPr lang="en-US" altLang="en-US">
                <a:sym typeface="Wingdings" panose="05000000000000000000" pitchFamily="2" charset="2"/>
              </a:rPr>
              <a:t></a:t>
            </a:r>
            <a:endParaRPr lang="en-US" altLang="en-US"/>
          </a:p>
          <a:p>
            <a:pPr marL="685800" lvl="1" indent="-228600" eaLnBrk="1" hangingPunct="1">
              <a:spcBef>
                <a:spcPct val="0"/>
              </a:spcBef>
            </a:pPr>
            <a:r>
              <a:rPr lang="en-US" altLang="en-US"/>
              <a:t>And increased natural gas usage, </a:t>
            </a:r>
            <a:r>
              <a:rPr lang="en-US" altLang="en-US">
                <a:sym typeface="Wingdings" panose="05000000000000000000" pitchFamily="2" charset="2"/>
              </a:rPr>
              <a:t></a:t>
            </a:r>
            <a:endParaRPr lang="en-US" altLang="en-US"/>
          </a:p>
          <a:p>
            <a:pPr marL="685800" lvl="1" indent="-228600" eaLnBrk="1" hangingPunct="1">
              <a:spcBef>
                <a:spcPct val="0"/>
              </a:spcBef>
            </a:pPr>
            <a:r>
              <a:rPr lang="en-US" altLang="en-US"/>
              <a:t>although petroleum usage is likely to decrease due to increased cost and decreasing supply </a:t>
            </a:r>
            <a:r>
              <a:rPr lang="en-US" altLang="en-US">
                <a:sym typeface="Wingdings" panose="05000000000000000000" pitchFamily="2" charset="2"/>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10F5AD6-7D8A-C375-4D03-75E5E8BF55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D3F902-77C8-4A65-96CA-3EAF7F7CF2E3}" type="slidenum">
              <a:rPr lang="el-GR" altLang="en-US" smtClean="0"/>
              <a:pPr/>
              <a:t>22</a:t>
            </a:fld>
            <a:endParaRPr lang="el-GR" altLang="en-US"/>
          </a:p>
        </p:txBody>
      </p:sp>
      <p:sp>
        <p:nvSpPr>
          <p:cNvPr id="24579" name="Rectangle 2">
            <a:extLst>
              <a:ext uri="{FF2B5EF4-FFF2-40B4-BE49-F238E27FC236}">
                <a16:creationId xmlns:a16="http://schemas.microsoft.com/office/drawing/2014/main" id="{A6AFB2D4-3654-BBEB-5478-B6CF91BB89C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562B7EDC-E990-A1DA-518F-805E44323E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6E4110A-6D8B-62F6-E20C-E4D3B6AF4A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6A29ADB-2012-4C35-8497-C1D24915D70A}" type="slidenum">
              <a:rPr lang="el-GR" altLang="en-US" sz="1200" smtClean="0"/>
              <a:pPr/>
              <a:t>26</a:t>
            </a:fld>
            <a:endParaRPr lang="el-GR" altLang="en-US" sz="1200"/>
          </a:p>
        </p:txBody>
      </p:sp>
      <p:sp>
        <p:nvSpPr>
          <p:cNvPr id="59395" name="Rectangle 2">
            <a:extLst>
              <a:ext uri="{FF2B5EF4-FFF2-40B4-BE49-F238E27FC236}">
                <a16:creationId xmlns:a16="http://schemas.microsoft.com/office/drawing/2014/main" id="{8513BC5C-7036-FD39-B984-BA396D7605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C6E3E84E-242A-A667-DFEA-0F2423C798E4}"/>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D81FA99-67EA-86D6-DCA5-50DB96FE7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FAF6ED0-3BAC-496C-8C6D-33264858DDD8}" type="slidenum">
              <a:rPr lang="el-GR" altLang="en-US" sz="1200" smtClean="0"/>
              <a:pPr/>
              <a:t>31</a:t>
            </a:fld>
            <a:endParaRPr lang="el-GR" altLang="en-US" sz="1200"/>
          </a:p>
        </p:txBody>
      </p:sp>
      <p:sp>
        <p:nvSpPr>
          <p:cNvPr id="12291" name="Rectangle 2">
            <a:extLst>
              <a:ext uri="{FF2B5EF4-FFF2-40B4-BE49-F238E27FC236}">
                <a16:creationId xmlns:a16="http://schemas.microsoft.com/office/drawing/2014/main" id="{C9739C62-5E1D-C219-6603-4896ABDA7E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FFA68997-319F-95AE-15FA-68321DC115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0561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50611A9-654E-5A78-8AD1-E9A46809A4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3DD9352-8D9D-45AE-B276-F799FACC6267}" type="slidenum">
              <a:rPr lang="el-GR" altLang="en-US" sz="1200" smtClean="0"/>
              <a:pPr/>
              <a:t>32</a:t>
            </a:fld>
            <a:endParaRPr lang="el-GR" altLang="en-US" sz="1200"/>
          </a:p>
        </p:txBody>
      </p:sp>
      <p:sp>
        <p:nvSpPr>
          <p:cNvPr id="55299" name="Rectangle 2">
            <a:extLst>
              <a:ext uri="{FF2B5EF4-FFF2-40B4-BE49-F238E27FC236}">
                <a16:creationId xmlns:a16="http://schemas.microsoft.com/office/drawing/2014/main" id="{7F75DB00-F14E-751D-6C8D-5712ADAE7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9EC5C50D-A0D2-0341-B57E-4DBED80899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6086D0A-37C8-707F-8BC6-EF9022D5C1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5576C34-72CD-4725-BB00-C9814D81A193}" type="slidenum">
              <a:rPr lang="el-GR" altLang="en-US" sz="1200" smtClean="0"/>
              <a:pPr/>
              <a:t>33</a:t>
            </a:fld>
            <a:endParaRPr lang="el-GR" altLang="en-US" sz="1200"/>
          </a:p>
        </p:txBody>
      </p:sp>
      <p:sp>
        <p:nvSpPr>
          <p:cNvPr id="75779" name="Rectangle 2">
            <a:extLst>
              <a:ext uri="{FF2B5EF4-FFF2-40B4-BE49-F238E27FC236}">
                <a16:creationId xmlns:a16="http://schemas.microsoft.com/office/drawing/2014/main" id="{E40058B1-D971-8EE3-D5EA-3B3BDFCE8A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43E6DC68-B237-B6E9-0621-BF99D05B4C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1020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E8FA017-CD5B-9B7D-BCCA-82F158D943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7E82DB6-4C27-403F-A981-025359362304}" type="slidenum">
              <a:rPr lang="el-GR" altLang="en-US" sz="1200" smtClean="0"/>
              <a:pPr/>
              <a:t>37</a:t>
            </a:fld>
            <a:endParaRPr lang="el-GR" altLang="en-US" sz="1200"/>
          </a:p>
        </p:txBody>
      </p:sp>
      <p:sp>
        <p:nvSpPr>
          <p:cNvPr id="68611" name="Rectangle 2">
            <a:extLst>
              <a:ext uri="{FF2B5EF4-FFF2-40B4-BE49-F238E27FC236}">
                <a16:creationId xmlns:a16="http://schemas.microsoft.com/office/drawing/2014/main" id="{9A5F28DD-BC1A-4179-2BBC-FA576143AE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090B1DCA-5106-772C-4CD6-14EA00941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565D4-67E1-0E92-B535-328C63364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78F17-9DB0-4A9F-0773-7DBFF5CD5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0773E-88A1-C715-5CE9-67BF9D228179}"/>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5" name="Footer Placeholder 4">
            <a:extLst>
              <a:ext uri="{FF2B5EF4-FFF2-40B4-BE49-F238E27FC236}">
                <a16:creationId xmlns:a16="http://schemas.microsoft.com/office/drawing/2014/main" id="{AF822757-19A9-1EA5-2C8A-80240AE80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E7060-BFEA-B384-0FC8-C886728452CB}"/>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220664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839B-F566-62B8-F662-8244E69ED1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01A085-7D59-8A26-C0DF-2B153EE3FB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B85D8-A3A8-1976-8D22-5FA7A0B9E697}"/>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5" name="Footer Placeholder 4">
            <a:extLst>
              <a:ext uri="{FF2B5EF4-FFF2-40B4-BE49-F238E27FC236}">
                <a16:creationId xmlns:a16="http://schemas.microsoft.com/office/drawing/2014/main" id="{8B720ADB-D706-206C-263C-C6961F30B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0D23D-9A8F-303A-F4A8-956D10233202}"/>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205342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0FBF3-E95E-EB47-B08B-98C0B82ED1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25A6E7-CB41-5335-A574-0A0E772358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AF70E-E03C-9CC2-B7BF-A3FEFC267CE0}"/>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5" name="Footer Placeholder 4">
            <a:extLst>
              <a:ext uri="{FF2B5EF4-FFF2-40B4-BE49-F238E27FC236}">
                <a16:creationId xmlns:a16="http://schemas.microsoft.com/office/drawing/2014/main" id="{3CE16E6C-0AFF-5706-68F5-8B51BD570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DFD4A-61EB-72F8-0ACB-2F25D32345CB}"/>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216594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09600" y="1600201"/>
            <a:ext cx="10972800" cy="4525963"/>
          </a:xfrm>
        </p:spPr>
        <p:txBody>
          <a:bodyPr/>
          <a:lstStyle/>
          <a:p>
            <a:pPr lvl="0"/>
            <a:endParaRPr lang="en-GB" noProof="0"/>
          </a:p>
        </p:txBody>
      </p:sp>
      <p:sp>
        <p:nvSpPr>
          <p:cNvPr id="4" name="Rectangle 4">
            <a:extLst>
              <a:ext uri="{FF2B5EF4-FFF2-40B4-BE49-F238E27FC236}">
                <a16:creationId xmlns:a16="http://schemas.microsoft.com/office/drawing/2014/main" id="{B85482A7-9D17-42AB-89E2-725F5C4C3A0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15334E69-CB62-46C0-9113-3FF52B41927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437B698-3F8F-4079-AFF0-A27237889A43}"/>
              </a:ext>
            </a:extLst>
          </p:cNvPr>
          <p:cNvSpPr>
            <a:spLocks noGrp="1" noChangeArrowheads="1"/>
          </p:cNvSpPr>
          <p:nvPr>
            <p:ph type="sldNum" sz="quarter" idx="12"/>
          </p:nvPr>
        </p:nvSpPr>
        <p:spPr>
          <a:ln/>
        </p:spPr>
        <p:txBody>
          <a:bodyPr/>
          <a:lstStyle>
            <a:lvl1pPr>
              <a:defRPr/>
            </a:lvl1pPr>
          </a:lstStyle>
          <a:p>
            <a:pPr>
              <a:defRPr/>
            </a:pPr>
            <a:fld id="{191DD723-CEE2-4AE7-BB12-DEC601DD4308}" type="slidenum">
              <a:rPr lang="en-GB" altLang="en-US"/>
              <a:pPr>
                <a:defRPr/>
              </a:pPr>
              <a:t>‹#›</a:t>
            </a:fld>
            <a:endParaRPr lang="en-GB" altLang="en-US"/>
          </a:p>
        </p:txBody>
      </p:sp>
    </p:spTree>
    <p:extLst>
      <p:ext uri="{BB962C8B-B14F-4D97-AF65-F5344CB8AC3E}">
        <p14:creationId xmlns:p14="http://schemas.microsoft.com/office/powerpoint/2010/main" val="329183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180B-F412-9328-3956-8327ACEC6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8424D6-0908-5804-AA27-2C539F359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4666E-6B4B-ED56-0A1B-D81B17B545EB}"/>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5" name="Footer Placeholder 4">
            <a:extLst>
              <a:ext uri="{FF2B5EF4-FFF2-40B4-BE49-F238E27FC236}">
                <a16:creationId xmlns:a16="http://schemas.microsoft.com/office/drawing/2014/main" id="{D39B3FAA-7AF5-2E63-65BA-5CEDC53A1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13B2A-0887-D870-9786-4D3094760D74}"/>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190262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2438-C4F7-363B-DA18-DCD42F921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AB9859-6618-9519-7AC9-E50E9B027F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357F7-206F-2B89-32E2-1F8F75E44B53}"/>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5" name="Footer Placeholder 4">
            <a:extLst>
              <a:ext uri="{FF2B5EF4-FFF2-40B4-BE49-F238E27FC236}">
                <a16:creationId xmlns:a16="http://schemas.microsoft.com/office/drawing/2014/main" id="{8FDF5AFA-BA58-AB3B-AD73-08E625E07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74E88-DEC7-5D7F-3047-E3DB1C85108B}"/>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337619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4FF4-B0B5-04C5-FCC0-BDFF6A2E5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A0400-CB26-DD94-2652-0AD4AF94EB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B5F555-741C-9F07-C941-ED40C8A72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CEDD5-BC48-E312-9FA7-EABDD37D1BA6}"/>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6" name="Footer Placeholder 5">
            <a:extLst>
              <a:ext uri="{FF2B5EF4-FFF2-40B4-BE49-F238E27FC236}">
                <a16:creationId xmlns:a16="http://schemas.microsoft.com/office/drawing/2014/main" id="{3B5D486F-DCC8-8292-B189-57844F630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B6E47-AF03-6ACB-3861-399D0F0B6B5C}"/>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25891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98E0-167A-CA97-83A6-A43CB82345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7101E-D2B1-8DC8-20C4-D33ADC473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94FD6-2AB7-6DFF-9608-1151193B1F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56F4B-6526-F1DE-567C-685DC495F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51468A-B92D-6154-1234-99C67B2E98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F0B88-6B2D-F949-B9A3-8DCC480E2374}"/>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8" name="Footer Placeholder 7">
            <a:extLst>
              <a:ext uri="{FF2B5EF4-FFF2-40B4-BE49-F238E27FC236}">
                <a16:creationId xmlns:a16="http://schemas.microsoft.com/office/drawing/2014/main" id="{D2CD0D2E-9206-FD12-B038-56D8BC9CE2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B2537-4EE6-D0DF-532A-8215D4630F51}"/>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3225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EE7D-F787-2D72-C1B1-E59A4F43D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D455F9-88AE-807B-2B55-3D37576E90EC}"/>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4" name="Footer Placeholder 3">
            <a:extLst>
              <a:ext uri="{FF2B5EF4-FFF2-40B4-BE49-F238E27FC236}">
                <a16:creationId xmlns:a16="http://schemas.microsoft.com/office/drawing/2014/main" id="{6C810D9E-9090-BF2F-8B01-10B1DCE127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E00872-DE00-D16B-950E-F5BB3B42476B}"/>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366216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95BAE-4460-FA3A-1D8A-0188D3DEF6DB}"/>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3" name="Footer Placeholder 2">
            <a:extLst>
              <a:ext uri="{FF2B5EF4-FFF2-40B4-BE49-F238E27FC236}">
                <a16:creationId xmlns:a16="http://schemas.microsoft.com/office/drawing/2014/main" id="{74B33F86-10A0-FF57-3410-04FE07C4F1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3F3AD-0079-8E1F-50F7-E3F8A6E5E5BA}"/>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36968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B0A8-8A9A-E41C-EE39-9BC1E3353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9AA9A-0EA3-160E-3FB5-FF370D490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50048C-095F-537C-4350-40F797421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30030-AF4D-22B9-9E43-DF5971C56F6F}"/>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6" name="Footer Placeholder 5">
            <a:extLst>
              <a:ext uri="{FF2B5EF4-FFF2-40B4-BE49-F238E27FC236}">
                <a16:creationId xmlns:a16="http://schemas.microsoft.com/office/drawing/2014/main" id="{FE074ABF-0F50-210A-A9F6-0C1135D7B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B6E3C-2083-E20D-9C10-CA0810F9E9DA}"/>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375007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3AAF-B9BB-71AD-A4B3-ADA39E130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D24092-B100-BED9-B6F8-2C5BD3590D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EB4076-BA3C-8130-05C8-A1A02591C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520B-3B4F-B83E-D76A-93229D048CFA}"/>
              </a:ext>
            </a:extLst>
          </p:cNvPr>
          <p:cNvSpPr>
            <a:spLocks noGrp="1"/>
          </p:cNvSpPr>
          <p:nvPr>
            <p:ph type="dt" sz="half" idx="10"/>
          </p:nvPr>
        </p:nvSpPr>
        <p:spPr/>
        <p:txBody>
          <a:bodyPr/>
          <a:lstStyle/>
          <a:p>
            <a:fld id="{0F3CE869-2520-4157-AFCC-5BB11FF3D3CA}" type="datetimeFigureOut">
              <a:rPr lang="en-US" smtClean="0"/>
              <a:t>10/25/2024</a:t>
            </a:fld>
            <a:endParaRPr lang="en-US"/>
          </a:p>
        </p:txBody>
      </p:sp>
      <p:sp>
        <p:nvSpPr>
          <p:cNvPr id="6" name="Footer Placeholder 5">
            <a:extLst>
              <a:ext uri="{FF2B5EF4-FFF2-40B4-BE49-F238E27FC236}">
                <a16:creationId xmlns:a16="http://schemas.microsoft.com/office/drawing/2014/main" id="{720DE342-7CC2-D426-F2EB-89F16444E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C9E35-1020-5388-7A68-49BFF4348C0B}"/>
              </a:ext>
            </a:extLst>
          </p:cNvPr>
          <p:cNvSpPr>
            <a:spLocks noGrp="1"/>
          </p:cNvSpPr>
          <p:nvPr>
            <p:ph type="sldNum" sz="quarter" idx="12"/>
          </p:nvPr>
        </p:nvSpPr>
        <p:spPr/>
        <p:txBody>
          <a:bodyPr/>
          <a:lstStyle/>
          <a:p>
            <a:fld id="{18B5BFDF-7BAE-45D8-A258-A69FE3DF2F89}" type="slidenum">
              <a:rPr lang="en-US" smtClean="0"/>
              <a:t>‹#›</a:t>
            </a:fld>
            <a:endParaRPr lang="en-US"/>
          </a:p>
        </p:txBody>
      </p:sp>
    </p:spTree>
    <p:extLst>
      <p:ext uri="{BB962C8B-B14F-4D97-AF65-F5344CB8AC3E}">
        <p14:creationId xmlns:p14="http://schemas.microsoft.com/office/powerpoint/2010/main" val="214231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6BCFD-91A9-9B73-109E-B0151DA92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BAB51C-02A2-3D3C-5FE6-D651A80A6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EF474-4634-04E8-1AA4-2A4F0F551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3CE869-2520-4157-AFCC-5BB11FF3D3CA}" type="datetimeFigureOut">
              <a:rPr lang="en-US" smtClean="0"/>
              <a:t>10/25/2024</a:t>
            </a:fld>
            <a:endParaRPr lang="en-US"/>
          </a:p>
        </p:txBody>
      </p:sp>
      <p:sp>
        <p:nvSpPr>
          <p:cNvPr id="5" name="Footer Placeholder 4">
            <a:extLst>
              <a:ext uri="{FF2B5EF4-FFF2-40B4-BE49-F238E27FC236}">
                <a16:creationId xmlns:a16="http://schemas.microsoft.com/office/drawing/2014/main" id="{F7DE4F98-203B-A677-4FD3-AB1751AD0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FEF262-86FE-7141-1A61-FCF56000C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B5BFDF-7BAE-45D8-A258-A69FE3DF2F89}" type="slidenum">
              <a:rPr lang="en-US" smtClean="0"/>
              <a:t>‹#›</a:t>
            </a:fld>
            <a:endParaRPr lang="en-US"/>
          </a:p>
        </p:txBody>
      </p:sp>
    </p:spTree>
    <p:extLst>
      <p:ext uri="{BB962C8B-B14F-4D97-AF65-F5344CB8AC3E}">
        <p14:creationId xmlns:p14="http://schemas.microsoft.com/office/powerpoint/2010/main" val="407375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aylorfrancis.com/books/oa-mono/10.1201/b14609/ecology-applied-environmental-science-kimon-hadjibiro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354A6B-542E-21A7-DC88-FAA959A44292}"/>
              </a:ext>
            </a:extLst>
          </p:cNvPr>
          <p:cNvSpPr>
            <a:spLocks noGrp="1" noChangeArrowheads="1"/>
          </p:cNvSpPr>
          <p:nvPr>
            <p:ph type="ctrTitle"/>
          </p:nvPr>
        </p:nvSpPr>
        <p:spPr>
          <a:xfrm>
            <a:off x="2209800" y="2286000"/>
            <a:ext cx="7772400" cy="1143000"/>
          </a:xfrm>
        </p:spPr>
        <p:txBody>
          <a:bodyPr>
            <a:normAutofit fontScale="90000"/>
          </a:bodyPr>
          <a:lstStyle/>
          <a:p>
            <a:pPr eaLnBrk="1" hangingPunct="1"/>
            <a:r>
              <a:rPr lang="el-GR" altLang="en-US" sz="3600" i="1" dirty="0">
                <a:latin typeface="Calibri" panose="020F0502020204030204" pitchFamily="34" charset="0"/>
                <a:cs typeface="Calibri" panose="020F0502020204030204" pitchFamily="34" charset="0"/>
              </a:rPr>
              <a:t>Οικοσυστήματα, Περιβαλλοντική πολιτική, </a:t>
            </a:r>
            <a:br>
              <a:rPr lang="el-GR" altLang="en-US" sz="3600" i="1" dirty="0">
                <a:latin typeface="Calibri" panose="020F0502020204030204" pitchFamily="34" charset="0"/>
                <a:cs typeface="Calibri" panose="020F0502020204030204" pitchFamily="34" charset="0"/>
              </a:rPr>
            </a:br>
            <a:br>
              <a:rPr lang="en-US" altLang="en-US" sz="3600" i="1" dirty="0">
                <a:latin typeface="Calibri" panose="020F0502020204030204" pitchFamily="34" charset="0"/>
                <a:cs typeface="Calibri" panose="020F0502020204030204" pitchFamily="34" charset="0"/>
              </a:rPr>
            </a:br>
            <a:r>
              <a:rPr lang="el-GR" altLang="en-US" sz="3600" i="1" dirty="0">
                <a:latin typeface="Calibri" panose="020F0502020204030204" pitchFamily="34" charset="0"/>
                <a:cs typeface="Calibri" panose="020F0502020204030204" pitchFamily="34" charset="0"/>
              </a:rPr>
              <a:t>Ανθρωπογενής κλιματική αλλαγή</a:t>
            </a:r>
            <a:br>
              <a:rPr lang="el-GR" altLang="en-US" sz="3200" i="1" dirty="0"/>
            </a:br>
            <a:endParaRPr lang="en-GB" altLang="en-US" sz="3200" i="1" dirty="0"/>
          </a:p>
        </p:txBody>
      </p:sp>
      <p:sp>
        <p:nvSpPr>
          <p:cNvPr id="3075" name="Rectangle 4">
            <a:extLst>
              <a:ext uri="{FF2B5EF4-FFF2-40B4-BE49-F238E27FC236}">
                <a16:creationId xmlns:a16="http://schemas.microsoft.com/office/drawing/2014/main" id="{CB93FA3A-E80D-3770-74BA-A11B195C0E19}"/>
              </a:ext>
            </a:extLst>
          </p:cNvPr>
          <p:cNvSpPr>
            <a:spLocks noGrp="1" noChangeArrowheads="1"/>
          </p:cNvSpPr>
          <p:nvPr>
            <p:ph type="subTitle" idx="1"/>
          </p:nvPr>
        </p:nvSpPr>
        <p:spPr>
          <a:xfrm>
            <a:off x="2362200" y="4038600"/>
            <a:ext cx="7315200" cy="1752600"/>
          </a:xfrm>
        </p:spPr>
        <p:txBody>
          <a:bodyPr>
            <a:normAutofit lnSpcReduction="10000"/>
          </a:bodyPr>
          <a:lstStyle/>
          <a:p>
            <a:pPr eaLnBrk="1" hangingPunct="1"/>
            <a:endParaRPr lang="el-GR" altLang="en-US" dirty="0"/>
          </a:p>
          <a:p>
            <a:pPr eaLnBrk="1" hangingPunct="1"/>
            <a:r>
              <a:rPr lang="el-GR" altLang="en-US" dirty="0">
                <a:latin typeface="Calibri" panose="020F0502020204030204" pitchFamily="34" charset="0"/>
                <a:cs typeface="Calibri" panose="020F0502020204030204" pitchFamily="34" charset="0"/>
              </a:rPr>
              <a:t>Κίμων </a:t>
            </a:r>
            <a:r>
              <a:rPr lang="el-GR" altLang="en-US" dirty="0" err="1">
                <a:latin typeface="Calibri" panose="020F0502020204030204" pitchFamily="34" charset="0"/>
                <a:cs typeface="Calibri" panose="020F0502020204030204" pitchFamily="34" charset="0"/>
              </a:rPr>
              <a:t>Χατζημπίρος</a:t>
            </a:r>
            <a:endParaRPr lang="el-GR" altLang="en-US" dirty="0">
              <a:latin typeface="Calibri" panose="020F0502020204030204" pitchFamily="34" charset="0"/>
              <a:cs typeface="Calibri" panose="020F0502020204030204" pitchFamily="34" charset="0"/>
            </a:endParaRPr>
          </a:p>
          <a:p>
            <a:pPr eaLnBrk="1" hangingPunct="1"/>
            <a:r>
              <a:rPr lang="el-GR" altLang="en-US" dirty="0">
                <a:latin typeface="Calibri" panose="020F0502020204030204" pitchFamily="34" charset="0"/>
                <a:cs typeface="Calibri" panose="020F0502020204030204" pitchFamily="34" charset="0"/>
              </a:rPr>
              <a:t>ΕΜΠ</a:t>
            </a:r>
            <a:endParaRPr lang="en-US" altLang="en-US" dirty="0">
              <a:latin typeface="Calibri" panose="020F0502020204030204" pitchFamily="34" charset="0"/>
              <a:cs typeface="Calibri" panose="020F0502020204030204" pitchFamily="34" charset="0"/>
            </a:endParaRPr>
          </a:p>
          <a:p>
            <a:pPr eaLnBrk="1" hangingPunct="1"/>
            <a:r>
              <a:rPr lang="el-GR" altLang="en-US" dirty="0">
                <a:latin typeface="Calibri" panose="020F0502020204030204" pitchFamily="34" charset="0"/>
                <a:cs typeface="Calibri" panose="020F0502020204030204" pitchFamily="34" charset="0"/>
              </a:rPr>
              <a:t>Περιβαλλοντική διαχείριση λιμένων, 10/</a:t>
            </a:r>
            <a:r>
              <a:rPr lang="en-US" altLang="en-US" dirty="0">
                <a:latin typeface="Calibri" panose="020F0502020204030204" pitchFamily="34" charset="0"/>
                <a:cs typeface="Calibri" panose="020F0502020204030204" pitchFamily="34" charset="0"/>
              </a:rPr>
              <a:t>20</a:t>
            </a:r>
            <a:r>
              <a:rPr lang="el-GR" altLang="en-US" dirty="0">
                <a:latin typeface="Calibri" panose="020F0502020204030204" pitchFamily="34" charset="0"/>
                <a:cs typeface="Calibri" panose="020F0502020204030204" pitchFamily="34" charset="0"/>
              </a:rPr>
              <a:t>24</a:t>
            </a:r>
            <a:endParaRPr lang="en-GB" altLang="en-US"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591EE48-1906-446C-3EE1-B8D4E01BCD1C}"/>
              </a:ext>
            </a:extLst>
          </p:cNvPr>
          <p:cNvSpPr>
            <a:spLocks noGrp="1" noChangeArrowheads="1"/>
          </p:cNvSpPr>
          <p:nvPr>
            <p:ph type="title"/>
          </p:nvPr>
        </p:nvSpPr>
        <p:spPr/>
        <p:txBody>
          <a:bodyPr/>
          <a:lstStyle/>
          <a:p>
            <a:pPr eaLnBrk="1" hangingPunct="1"/>
            <a:r>
              <a:rPr lang="el-GR" altLang="en-US"/>
              <a:t>Περιεχόμενο Μ.Π.Ε.</a:t>
            </a:r>
            <a:endParaRPr lang="en-GB" altLang="en-US"/>
          </a:p>
        </p:txBody>
      </p:sp>
      <p:sp>
        <p:nvSpPr>
          <p:cNvPr id="60419" name="Rectangle 3">
            <a:extLst>
              <a:ext uri="{FF2B5EF4-FFF2-40B4-BE49-F238E27FC236}">
                <a16:creationId xmlns:a16="http://schemas.microsoft.com/office/drawing/2014/main" id="{931A5432-5BCA-30FE-83F8-2E408353E28D}"/>
              </a:ext>
            </a:extLst>
          </p:cNvPr>
          <p:cNvSpPr>
            <a:spLocks noGrp="1" noChangeArrowheads="1"/>
          </p:cNvSpPr>
          <p:nvPr>
            <p:ph type="body" idx="1"/>
          </p:nvPr>
        </p:nvSpPr>
        <p:spPr/>
        <p:txBody>
          <a:bodyPr/>
          <a:lstStyle/>
          <a:p>
            <a:pPr eaLnBrk="1" hangingPunct="1"/>
            <a:r>
              <a:rPr lang="el-GR" altLang="en-US"/>
              <a:t>Ανάλυση περιβάλλοντος</a:t>
            </a:r>
          </a:p>
          <a:p>
            <a:pPr eaLnBrk="1" hangingPunct="1"/>
            <a:r>
              <a:rPr lang="el-GR" altLang="en-US"/>
              <a:t>Ανάλυση έργου</a:t>
            </a:r>
          </a:p>
          <a:p>
            <a:pPr eaLnBrk="1" hangingPunct="1"/>
            <a:r>
              <a:rPr lang="el-GR" altLang="en-US"/>
              <a:t>Εναλλακτικές λύσεις (λόγος ύπαρξης)</a:t>
            </a:r>
          </a:p>
          <a:p>
            <a:pPr eaLnBrk="1" hangingPunct="1"/>
            <a:r>
              <a:rPr lang="el-GR" altLang="en-US"/>
              <a:t>Εκτίμηση επιπτώσεων</a:t>
            </a:r>
          </a:p>
          <a:p>
            <a:pPr eaLnBrk="1" hangingPunct="1"/>
            <a:r>
              <a:rPr lang="el-GR" altLang="en-US"/>
              <a:t>Επανορθωτικά μέτρα (λόγος ύπαρξης)</a:t>
            </a:r>
          </a:p>
          <a:p>
            <a:pPr eaLnBrk="1" hangingPunct="1"/>
            <a:r>
              <a:rPr lang="el-GR" altLang="en-US"/>
              <a:t>Μη τεχνική περίληψη</a:t>
            </a:r>
          </a:p>
          <a:p>
            <a:pPr eaLnBrk="1" hangingPunct="1"/>
            <a:r>
              <a:rPr lang="el-GR" altLang="en-US"/>
              <a:t>Κύκλος ζωής έργου;</a:t>
            </a:r>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19392B5-4B3B-06EA-A55B-5D67F241D61F}"/>
              </a:ext>
            </a:extLst>
          </p:cNvPr>
          <p:cNvSpPr>
            <a:spLocks noGrp="1" noChangeArrowheads="1"/>
          </p:cNvSpPr>
          <p:nvPr>
            <p:ph type="title"/>
          </p:nvPr>
        </p:nvSpPr>
        <p:spPr/>
        <p:txBody>
          <a:bodyPr/>
          <a:lstStyle/>
          <a:p>
            <a:r>
              <a:rPr lang="el-GR" altLang="en-US" dirty="0"/>
              <a:t>Μ.Π.Ε. λιμένων</a:t>
            </a:r>
            <a:endParaRPr lang="en-GB" altLang="en-US" dirty="0"/>
          </a:p>
        </p:txBody>
      </p:sp>
      <p:sp>
        <p:nvSpPr>
          <p:cNvPr id="64515" name="Content Placeholder 2">
            <a:extLst>
              <a:ext uri="{FF2B5EF4-FFF2-40B4-BE49-F238E27FC236}">
                <a16:creationId xmlns:a16="http://schemas.microsoft.com/office/drawing/2014/main" id="{FCA10CEE-45DE-0B5F-7F0E-A71B98D897B2}"/>
              </a:ext>
            </a:extLst>
          </p:cNvPr>
          <p:cNvSpPr>
            <a:spLocks noGrp="1" noChangeArrowheads="1"/>
          </p:cNvSpPr>
          <p:nvPr>
            <p:ph idx="1"/>
          </p:nvPr>
        </p:nvSpPr>
        <p:spPr/>
        <p:txBody>
          <a:bodyPr/>
          <a:lstStyle/>
          <a:p>
            <a:r>
              <a:rPr lang="el-GR" altLang="en-US" dirty="0"/>
              <a:t>Φάση κατασκευής</a:t>
            </a:r>
          </a:p>
          <a:p>
            <a:r>
              <a:rPr lang="el-GR" altLang="en-US" dirty="0"/>
              <a:t>Φάση λειτουργίας</a:t>
            </a:r>
          </a:p>
          <a:p>
            <a:r>
              <a:rPr lang="el-GR" altLang="en-US" dirty="0" err="1"/>
              <a:t>Αναστρεψιμότητα</a:t>
            </a:r>
            <a:endParaRPr lang="el-GR" altLang="en-US" dirty="0"/>
          </a:p>
          <a:p>
            <a:r>
              <a:rPr lang="el-GR" altLang="en-US" dirty="0"/>
              <a:t>Εναλλακτικές λύσεις</a:t>
            </a:r>
          </a:p>
          <a:p>
            <a:r>
              <a:rPr lang="el-GR" altLang="en-US" dirty="0"/>
              <a:t>Μέτρα αντιμετώπισης</a:t>
            </a:r>
          </a:p>
          <a:p>
            <a:r>
              <a:rPr lang="el-GR" altLang="en-US" dirty="0"/>
              <a:t>Κοινωνικές διαφορές, κλιματική αλλαγή;</a:t>
            </a:r>
          </a:p>
          <a:p>
            <a:r>
              <a:rPr lang="el-GR" altLang="en-US" dirty="0"/>
              <a:t>Κύκλος ζωής;</a:t>
            </a: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8571163-5A09-E91A-1496-72A20A1D2167}"/>
              </a:ext>
            </a:extLst>
          </p:cNvPr>
          <p:cNvSpPr>
            <a:spLocks noGrp="1" noChangeArrowheads="1"/>
          </p:cNvSpPr>
          <p:nvPr>
            <p:ph type="title"/>
          </p:nvPr>
        </p:nvSpPr>
        <p:spPr/>
        <p:txBody>
          <a:bodyPr/>
          <a:lstStyle/>
          <a:p>
            <a:pPr eaLnBrk="1" hangingPunct="1"/>
            <a:r>
              <a:rPr lang="el-GR" altLang="en-US" dirty="0"/>
              <a:t>Πόσο ρίσκο;</a:t>
            </a:r>
            <a:endParaRPr lang="en-GB" altLang="en-US" dirty="0"/>
          </a:p>
        </p:txBody>
      </p:sp>
      <p:sp>
        <p:nvSpPr>
          <p:cNvPr id="66563" name="Rectangle 3">
            <a:extLst>
              <a:ext uri="{FF2B5EF4-FFF2-40B4-BE49-F238E27FC236}">
                <a16:creationId xmlns:a16="http://schemas.microsoft.com/office/drawing/2014/main" id="{C97E4425-161E-5C23-86D0-A71BAAF2D4B3}"/>
              </a:ext>
            </a:extLst>
          </p:cNvPr>
          <p:cNvSpPr>
            <a:spLocks noGrp="1" noChangeArrowheads="1"/>
          </p:cNvSpPr>
          <p:nvPr>
            <p:ph type="body" idx="1"/>
          </p:nvPr>
        </p:nvSpPr>
        <p:spPr/>
        <p:txBody>
          <a:bodyPr/>
          <a:lstStyle/>
          <a:p>
            <a:pPr eaLnBrk="1" hangingPunct="1">
              <a:lnSpc>
                <a:spcPct val="90000"/>
              </a:lnSpc>
            </a:pPr>
            <a:r>
              <a:rPr lang="el-GR" altLang="en-US" dirty="0"/>
              <a:t>Κίνδυνος ίσος με ευαισθησία επί πίεση</a:t>
            </a:r>
            <a:r>
              <a:rPr lang="en-US" altLang="en-US" dirty="0"/>
              <a:t>:</a:t>
            </a:r>
            <a:r>
              <a:rPr lang="el-GR" altLang="en-US" dirty="0"/>
              <a:t> </a:t>
            </a:r>
            <a:r>
              <a:rPr lang="en-US" altLang="en-US" dirty="0"/>
              <a:t>R</a:t>
            </a:r>
            <a:r>
              <a:rPr lang="el-GR" altLang="en-US" dirty="0"/>
              <a:t> </a:t>
            </a:r>
            <a:r>
              <a:rPr lang="en-US" altLang="en-US" dirty="0"/>
              <a:t>=</a:t>
            </a:r>
            <a:r>
              <a:rPr lang="el-GR" altLang="en-US" dirty="0"/>
              <a:t> </a:t>
            </a:r>
            <a:r>
              <a:rPr lang="en-US" altLang="en-US" dirty="0"/>
              <a:t>S x P</a:t>
            </a:r>
            <a:endParaRPr lang="el-GR" altLang="en-US" dirty="0"/>
          </a:p>
          <a:p>
            <a:pPr eaLnBrk="1" hangingPunct="1">
              <a:lnSpc>
                <a:spcPct val="90000"/>
              </a:lnSpc>
            </a:pPr>
            <a:r>
              <a:rPr lang="el-GR" altLang="en-US" dirty="0"/>
              <a:t>Όχι αυθαίρετη ποσοτικοποίηση ή </a:t>
            </a:r>
            <a:r>
              <a:rPr lang="el-GR" altLang="en-US" dirty="0" err="1"/>
              <a:t>ψευδο</a:t>
            </a:r>
            <a:r>
              <a:rPr lang="el-GR" altLang="en-US" dirty="0"/>
              <a:t>-ποσοτικές εκτιμήσεις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7B5DE21-2CE3-78EC-6065-221E5D4C1F85}"/>
              </a:ext>
            </a:extLst>
          </p:cNvPr>
          <p:cNvSpPr>
            <a:spLocks noGrp="1" noChangeArrowheads="1"/>
          </p:cNvSpPr>
          <p:nvPr>
            <p:ph type="title"/>
          </p:nvPr>
        </p:nvSpPr>
        <p:spPr/>
        <p:txBody>
          <a:bodyPr/>
          <a:lstStyle/>
          <a:p>
            <a:r>
              <a:rPr lang="el-GR" altLang="en-US" sz="3200" dirty="0">
                <a:latin typeface="Calibri" panose="020F0502020204030204" pitchFamily="34" charset="0"/>
                <a:cs typeface="Calibri" panose="020F0502020204030204" pitchFamily="34" charset="0"/>
              </a:rPr>
              <a:t>Ανθρωπογενής κλιματική αλλαγή</a:t>
            </a:r>
            <a:endParaRPr lang="en-GB" altLang="en-US" sz="3200" dirty="0">
              <a:latin typeface="Calibri" panose="020F0502020204030204" pitchFamily="34" charset="0"/>
              <a:cs typeface="Calibri" panose="020F0502020204030204" pitchFamily="34" charset="0"/>
            </a:endParaRPr>
          </a:p>
        </p:txBody>
      </p:sp>
      <p:sp>
        <p:nvSpPr>
          <p:cNvPr id="13315" name="Content Placeholder 2">
            <a:extLst>
              <a:ext uri="{FF2B5EF4-FFF2-40B4-BE49-F238E27FC236}">
                <a16:creationId xmlns:a16="http://schemas.microsoft.com/office/drawing/2014/main" id="{7FCE081C-344C-C761-3AE0-B7720929D02E}"/>
              </a:ext>
            </a:extLst>
          </p:cNvPr>
          <p:cNvSpPr>
            <a:spLocks noGrp="1" noChangeArrowheads="1"/>
          </p:cNvSpPr>
          <p:nvPr>
            <p:ph idx="1"/>
          </p:nvPr>
        </p:nvSpPr>
        <p:spPr/>
        <p:txBody>
          <a:bodyPr/>
          <a:lstStyle/>
          <a:p>
            <a:r>
              <a:rPr lang="el-GR" altLang="en-US" dirty="0">
                <a:latin typeface="Calibri" panose="020F0502020204030204" pitchFamily="34" charset="0"/>
                <a:ea typeface="Calibri" panose="020F0502020204030204" pitchFamily="34" charset="0"/>
                <a:cs typeface="Times New Roman" panose="02020603050405020304" pitchFamily="18" charset="0"/>
              </a:rPr>
              <a:t>Η συντριπτική πλειονότητα των ειδικών επιστημόνων συμφωνούν</a:t>
            </a:r>
          </a:p>
          <a:p>
            <a:r>
              <a:rPr lang="el-GR" altLang="en-US" dirty="0">
                <a:latin typeface="Calibri" panose="020F0502020204030204" pitchFamily="34" charset="0"/>
                <a:ea typeface="Calibri" panose="020F0502020204030204" pitchFamily="34" charset="0"/>
                <a:cs typeface="Times New Roman" panose="02020603050405020304" pitchFamily="18" charset="0"/>
              </a:rPr>
              <a:t>Εκτιμούν ότι τέτοια φαινόμενα θα εμφανίζονται όλο και πιο συχνά και θα είναι όλο και πιο έντονα</a:t>
            </a:r>
          </a:p>
          <a:p>
            <a:r>
              <a:rPr lang="el-GR" altLang="en-US" sz="2800" dirty="0">
                <a:latin typeface="Calibri" panose="020F0502020204030204" pitchFamily="34" charset="0"/>
                <a:cs typeface="Calibri" panose="020F0502020204030204" pitchFamily="34" charset="0"/>
              </a:rPr>
              <a:t>Ταχεία κλιματική αλλαγή (κλίμακας δεκαετιών): σοβαρές  συνέπειες για την φύση, περισσότερο για ανθρωπότητα, ανάπτυξη, υγεία και ποιότητα ζωής</a:t>
            </a:r>
          </a:p>
          <a:p>
            <a:endParaRPr lang="en-GB" altLang="en-US" dirty="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3617-2E4D-444C-ADAE-EBB4E0110C1C}"/>
              </a:ext>
            </a:extLst>
          </p:cNvPr>
          <p:cNvSpPr>
            <a:spLocks noGrp="1"/>
          </p:cNvSpPr>
          <p:nvPr>
            <p:ph type="title"/>
          </p:nvPr>
        </p:nvSpPr>
        <p:spPr/>
        <p:txBody>
          <a:bodyPr/>
          <a:lstStyle/>
          <a:p>
            <a:r>
              <a:rPr lang="el-GR" dirty="0"/>
              <a:t>Εποχή μεγάλης στροφής</a:t>
            </a:r>
            <a:endParaRPr lang="en-GB" dirty="0"/>
          </a:p>
        </p:txBody>
      </p:sp>
      <p:sp>
        <p:nvSpPr>
          <p:cNvPr id="3" name="Content Placeholder 2">
            <a:extLst>
              <a:ext uri="{FF2B5EF4-FFF2-40B4-BE49-F238E27FC236}">
                <a16:creationId xmlns:a16="http://schemas.microsoft.com/office/drawing/2014/main" id="{A9157A45-4C4F-49BB-9FFC-A19590B5E9CF}"/>
              </a:ext>
            </a:extLst>
          </p:cNvPr>
          <p:cNvSpPr>
            <a:spLocks noGrp="1"/>
          </p:cNvSpPr>
          <p:nvPr>
            <p:ph idx="1"/>
          </p:nvPr>
        </p:nvSpPr>
        <p:spPr/>
        <p:txBody>
          <a:bodyPr/>
          <a:lstStyle/>
          <a:p>
            <a:r>
              <a:rPr lang="el-GR" dirty="0"/>
              <a:t>Από την δεύτερη δεκαετία του 21</a:t>
            </a:r>
            <a:r>
              <a:rPr lang="el-GR" baseline="30000" dirty="0"/>
              <a:t>ου</a:t>
            </a:r>
            <a:r>
              <a:rPr lang="el-GR" dirty="0"/>
              <a:t> αιώνα, αλλαγές σε πολλά επίπεδα, επί δεκαετίες</a:t>
            </a:r>
          </a:p>
          <a:p>
            <a:r>
              <a:rPr lang="el-GR" dirty="0"/>
              <a:t>Εντυπωσιακή η διεθνής ενασχόληση, πέρα από συμφέροντα</a:t>
            </a:r>
          </a:p>
          <a:p>
            <a:r>
              <a:rPr lang="el-GR" dirty="0"/>
              <a:t>Επηρεάζει τους περισσότερους οικονομικούς και κοινωνικούς τομείς, σε παγκόσμιο επίπεδο </a:t>
            </a:r>
          </a:p>
          <a:p>
            <a:r>
              <a:rPr lang="el-GR" dirty="0"/>
              <a:t>Ειδική επιρροή σε λιμάνια και θαλάσσιες μεταφορές</a:t>
            </a:r>
            <a:endParaRPr lang="en-GB" dirty="0"/>
          </a:p>
        </p:txBody>
      </p:sp>
    </p:spTree>
    <p:extLst>
      <p:ext uri="{BB962C8B-B14F-4D97-AF65-F5344CB8AC3E}">
        <p14:creationId xmlns:p14="http://schemas.microsoft.com/office/powerpoint/2010/main" val="340222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D736-4946-4560-9526-061A0AE0D663}"/>
              </a:ext>
            </a:extLst>
          </p:cNvPr>
          <p:cNvSpPr>
            <a:spLocks noGrp="1"/>
          </p:cNvSpPr>
          <p:nvPr>
            <p:ph type="title"/>
          </p:nvPr>
        </p:nvSpPr>
        <p:spPr/>
        <p:txBody>
          <a:bodyPr>
            <a:normAutofit fontScale="90000"/>
          </a:bodyPr>
          <a:lstStyle/>
          <a:p>
            <a:r>
              <a:rPr lang="el-GR" sz="4000" dirty="0">
                <a:effectLst/>
                <a:latin typeface="Calibri" panose="020F0502020204030204" pitchFamily="34" charset="0"/>
                <a:ea typeface="Calibri" panose="020F0502020204030204" pitchFamily="34" charset="0"/>
                <a:cs typeface="Times New Roman" panose="02020603050405020304" pitchFamily="18" charset="0"/>
              </a:rPr>
              <a:t>Εξαιρετικά πολύπλοκο στοίχημα των επόμενων δεκαετιών</a:t>
            </a:r>
            <a:br>
              <a:rPr lang="el-GR" sz="44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A9A9512-D5C7-4148-9E69-09CF8821E861}"/>
              </a:ext>
            </a:extLst>
          </p:cNvPr>
          <p:cNvSpPr>
            <a:spLocks noGrp="1"/>
          </p:cNvSpPr>
          <p:nvPr>
            <p:ph idx="1"/>
          </p:nvPr>
        </p:nvSpPr>
        <p:spPr/>
        <p:txBody>
          <a:bodyPr>
            <a:normAutofit/>
          </a:bodyPr>
          <a:lstStyle/>
          <a:p>
            <a:r>
              <a:rPr lang="el-GR" dirty="0">
                <a:effectLst/>
                <a:latin typeface="Calibri" panose="020F0502020204030204" pitchFamily="34" charset="0"/>
                <a:ea typeface="Calibri" panose="020F0502020204030204" pitchFamily="34" charset="0"/>
                <a:cs typeface="Times New Roman" panose="02020603050405020304" pitchFamily="18" charset="0"/>
              </a:rPr>
              <a:t>Πολλοί στοχαστές περιλαμβάνουν την κλιματική αλλαγή στα τρία σοβαρότερα προβλήματα του κόσμου μας</a:t>
            </a:r>
          </a:p>
          <a:p>
            <a:r>
              <a:rPr lang="el-GR" dirty="0">
                <a:effectLst/>
                <a:latin typeface="Calibri" panose="020F0502020204030204" pitchFamily="34" charset="0"/>
                <a:ea typeface="Calibri" panose="020F0502020204030204" pitchFamily="34" charset="0"/>
                <a:cs typeface="Times New Roman" panose="02020603050405020304" pitchFamily="18" charset="0"/>
              </a:rPr>
              <a:t>Οι βιώσιμες λύσεις, λόγω μεγάλης διάρκειας και βραδείας εξέλιξης του προβλήματος, θα απασχολήσουν τον κόσμο επί πολλές δεκαετίες</a:t>
            </a:r>
          </a:p>
          <a:p>
            <a:r>
              <a:rPr lang="el-GR" dirty="0">
                <a:effectLst/>
                <a:latin typeface="Calibri" panose="020F0502020204030204" pitchFamily="34" charset="0"/>
                <a:ea typeface="Calibri" panose="020F0502020204030204" pitchFamily="34" charset="0"/>
                <a:cs typeface="Times New Roman" panose="02020603050405020304" pitchFamily="18" charset="0"/>
              </a:rPr>
              <a:t>Χρειάζεται αύξηση εμπιστοσύνης στην σοβαρή επιστήμη</a:t>
            </a:r>
          </a:p>
          <a:p>
            <a:r>
              <a:rPr lang="el-GR" sz="2800" dirty="0">
                <a:effectLst/>
                <a:latin typeface="Calibri" panose="020F0502020204030204" pitchFamily="34" charset="0"/>
                <a:ea typeface="Calibri" panose="020F0502020204030204" pitchFamily="34" charset="0"/>
                <a:cs typeface="Times New Roman" panose="02020603050405020304" pitchFamily="18" charset="0"/>
              </a:rPr>
              <a:t>Θορυβώδεις μειονότητες ξεσηκωμένες από ανορθολογικές, </a:t>
            </a:r>
            <a:r>
              <a:rPr lang="el-GR" sz="2800" dirty="0" err="1">
                <a:effectLst/>
                <a:latin typeface="Calibri" panose="020F0502020204030204" pitchFamily="34" charset="0"/>
                <a:ea typeface="Calibri" panose="020F0502020204030204" pitchFamily="34" charset="0"/>
                <a:cs typeface="Times New Roman" panose="02020603050405020304" pitchFamily="18" charset="0"/>
              </a:rPr>
              <a:t>αντισυστημικές</a:t>
            </a:r>
            <a:r>
              <a:rPr lang="el-GR" sz="2800" dirty="0">
                <a:effectLst/>
                <a:latin typeface="Calibri" panose="020F0502020204030204" pitchFamily="34" charset="0"/>
                <a:ea typeface="Calibri" panose="020F0502020204030204" pitchFamily="34" charset="0"/>
                <a:cs typeface="Times New Roman" panose="02020603050405020304" pitchFamily="18" charset="0"/>
              </a:rPr>
              <a:t> ή, ενίοτε, ιδιοτελείς απόψεις καθυστερούν δράσεις βασισμένες στην επιστήμη και αναγκαίες για την ανθρωπότητα</a:t>
            </a:r>
            <a:endParaRPr lang="en-GB" b="1" dirty="0"/>
          </a:p>
          <a:p>
            <a:endParaRPr lang="en-GB" dirty="0"/>
          </a:p>
        </p:txBody>
      </p:sp>
    </p:spTree>
    <p:extLst>
      <p:ext uri="{BB962C8B-B14F-4D97-AF65-F5344CB8AC3E}">
        <p14:creationId xmlns:p14="http://schemas.microsoft.com/office/powerpoint/2010/main" val="4556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59B8-1E60-4DD7-9AC7-636C343E9963}"/>
              </a:ext>
            </a:extLst>
          </p:cNvPr>
          <p:cNvSpPr>
            <a:spLocks noGrp="1"/>
          </p:cNvSpPr>
          <p:nvPr>
            <p:ph type="title"/>
          </p:nvPr>
        </p:nvSpPr>
        <p:spPr/>
        <p:txBody>
          <a:bodyPr>
            <a:normAutofit/>
          </a:bodyPr>
          <a:lstStyle/>
          <a:p>
            <a:r>
              <a:rPr lang="en-US" sz="3600" dirty="0">
                <a:latin typeface="+mn-lt"/>
              </a:rPr>
              <a:t>Barack Obama</a:t>
            </a:r>
            <a:endParaRPr lang="en-GB" sz="3600" dirty="0">
              <a:latin typeface="+mn-lt"/>
            </a:endParaRPr>
          </a:p>
        </p:txBody>
      </p:sp>
      <p:sp>
        <p:nvSpPr>
          <p:cNvPr id="3" name="Content Placeholder 2">
            <a:extLst>
              <a:ext uri="{FF2B5EF4-FFF2-40B4-BE49-F238E27FC236}">
                <a16:creationId xmlns:a16="http://schemas.microsoft.com/office/drawing/2014/main" id="{250245CA-2F11-4049-AF61-5BA2A78429E4}"/>
              </a:ext>
            </a:extLst>
          </p:cNvPr>
          <p:cNvSpPr>
            <a:spLocks noGrp="1"/>
          </p:cNvSpPr>
          <p:nvPr>
            <p:ph idx="1"/>
          </p:nvPr>
        </p:nvSpPr>
        <p:spPr/>
        <p:txBody>
          <a:bodyPr/>
          <a:lstStyle/>
          <a:p>
            <a:r>
              <a:rPr lang="el-GR" dirty="0"/>
              <a:t>Η δική μας γενιά είναι η πρώτη που αρχίζει να υφίσταται τις συνέπειες της κλιματικής αλλαγής</a:t>
            </a:r>
          </a:p>
          <a:p>
            <a:r>
              <a:rPr lang="el-GR" dirty="0"/>
              <a:t>Είναι και η τελευταία που μπορεί να κάνει κάτι γι’ αυτήν</a:t>
            </a:r>
            <a:endParaRPr lang="en-GB" dirty="0"/>
          </a:p>
        </p:txBody>
      </p:sp>
    </p:spTree>
    <p:extLst>
      <p:ext uri="{BB962C8B-B14F-4D97-AF65-F5344CB8AC3E}">
        <p14:creationId xmlns:p14="http://schemas.microsoft.com/office/powerpoint/2010/main" val="154209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A573C48-998D-D1B6-FCF3-5FF300EA90DE}"/>
              </a:ext>
            </a:extLst>
          </p:cNvPr>
          <p:cNvSpPr>
            <a:spLocks noGrp="1" noChangeArrowheads="1"/>
          </p:cNvSpPr>
          <p:nvPr>
            <p:ph type="title"/>
          </p:nvPr>
        </p:nvSpPr>
        <p:spPr/>
        <p:txBody>
          <a:bodyPr/>
          <a:lstStyle/>
          <a:p>
            <a:r>
              <a:rPr lang="el-GR" altLang="en-US" sz="3200">
                <a:latin typeface="Calibri" panose="020F0502020204030204" pitchFamily="34" charset="0"/>
                <a:cs typeface="Calibri" panose="020F0502020204030204" pitchFamily="34" charset="0"/>
              </a:rPr>
              <a:t>Το κλίμα της Γης όχι σταθερό, συμβαίνουν, κλιματικές αλλαγές φυσικές και ανθρωπογενείς</a:t>
            </a:r>
            <a:endParaRPr lang="en-GB" altLang="en-US" sz="3200">
              <a:latin typeface="Calibri" panose="020F0502020204030204" pitchFamily="34" charset="0"/>
              <a:cs typeface="Calibri" panose="020F0502020204030204" pitchFamily="34" charset="0"/>
            </a:endParaRPr>
          </a:p>
        </p:txBody>
      </p:sp>
      <p:sp>
        <p:nvSpPr>
          <p:cNvPr id="6147" name="Content Placeholder 2">
            <a:extLst>
              <a:ext uri="{FF2B5EF4-FFF2-40B4-BE49-F238E27FC236}">
                <a16:creationId xmlns:a16="http://schemas.microsoft.com/office/drawing/2014/main" id="{C00038D3-CA99-817E-38FB-3C3D0949449F}"/>
              </a:ext>
            </a:extLst>
          </p:cNvPr>
          <p:cNvSpPr>
            <a:spLocks noGrp="1" noChangeArrowheads="1"/>
          </p:cNvSpPr>
          <p:nvPr>
            <p:ph idx="1"/>
          </p:nvPr>
        </p:nvSpPr>
        <p:spPr/>
        <p:txBody>
          <a:bodyPr>
            <a:noAutofit/>
          </a:bodyPr>
          <a:lstStyle/>
          <a:p>
            <a:pPr>
              <a:defRPr/>
            </a:pPr>
            <a:r>
              <a:rPr lang="el-GR" altLang="en-US" dirty="0">
                <a:latin typeface="Calibri" panose="020F0502020204030204" pitchFamily="34" charset="0"/>
                <a:cs typeface="Calibri" panose="020F0502020204030204" pitchFamily="34" charset="0"/>
              </a:rPr>
              <a:t>Περιοδικές (παγετώνες), αστρονομικά αίτια</a:t>
            </a:r>
          </a:p>
          <a:p>
            <a:pPr>
              <a:defRPr/>
            </a:pPr>
            <a:r>
              <a:rPr lang="el-GR" altLang="en-US" dirty="0">
                <a:latin typeface="Calibri" panose="020F0502020204030204" pitchFamily="34" charset="0"/>
                <a:cs typeface="Calibri" panose="020F0502020204030204" pitchFamily="34" charset="0"/>
              </a:rPr>
              <a:t>Δραστηριότητα Ηλίου (κηλίδες)</a:t>
            </a:r>
          </a:p>
          <a:p>
            <a:pPr>
              <a:defRPr/>
            </a:pPr>
            <a:r>
              <a:rPr lang="el-GR" altLang="en-US" dirty="0">
                <a:latin typeface="Calibri" panose="020F0502020204030204" pitchFamily="34" charset="0"/>
                <a:cs typeface="Calibri" panose="020F0502020204030204" pitchFamily="34" charset="0"/>
              </a:rPr>
              <a:t>Προσωρινές, γεγονότα κλίμακας: πτώση μεγάλων μετεωριτών, μεγάλες εκρήξεις ηφαιστείων…</a:t>
            </a:r>
          </a:p>
          <a:p>
            <a:pPr>
              <a:defRPr/>
            </a:pPr>
            <a:r>
              <a:rPr lang="el-GR" altLang="en-US" dirty="0">
                <a:latin typeface="Calibri" panose="020F0502020204030204" pitchFamily="34" charset="0"/>
                <a:cs typeface="Calibri" panose="020F0502020204030204" pitchFamily="34" charset="0"/>
              </a:rPr>
              <a:t>Ενδεχόμενος πυρηνικός πόλεμος</a:t>
            </a:r>
          </a:p>
          <a:p>
            <a:pPr>
              <a:defRPr/>
            </a:pPr>
            <a:r>
              <a:rPr lang="el-GR" altLang="en-US" dirty="0">
                <a:latin typeface="Calibri" panose="020F0502020204030204" pitchFamily="34" charset="0"/>
                <a:cs typeface="Calibri" panose="020F0502020204030204" pitchFamily="34" charset="0"/>
              </a:rPr>
              <a:t>Ανθρωπογενής επίδραση προς παγκόσμια θέρμανση, με εκπομπές αερίων θερμοκηπίου (</a:t>
            </a:r>
            <a:r>
              <a:rPr lang="en-US" altLang="en-US" dirty="0">
                <a:latin typeface="Calibri" panose="020F0502020204030204" pitchFamily="34" charset="0"/>
                <a:cs typeface="Calibri" panose="020F0502020204030204" pitchFamily="34" charset="0"/>
              </a:rPr>
              <a:t>CO</a:t>
            </a:r>
            <a:r>
              <a:rPr lang="en-US" altLang="en-US" baseline="-25000" dirty="0">
                <a:latin typeface="Calibri" panose="020F0502020204030204" pitchFamily="34" charset="0"/>
                <a:cs typeface="Calibri" panose="020F0502020204030204" pitchFamily="34" charset="0"/>
              </a:rPr>
              <a:t>2</a:t>
            </a:r>
            <a:r>
              <a:rPr lang="el-GR" altLang="en-US" dirty="0">
                <a:latin typeface="Calibri" panose="020F0502020204030204" pitchFamily="34" charset="0"/>
                <a:cs typeface="Calibri" panose="020F0502020204030204" pitchFamily="34" charset="0"/>
              </a:rPr>
              <a:t>,</a:t>
            </a:r>
            <a:r>
              <a:rPr lang="en-US" altLang="en-US" dirty="0">
                <a:latin typeface="Calibri" panose="020F0502020204030204" pitchFamily="34" charset="0"/>
                <a:cs typeface="Calibri" panose="020F0502020204030204" pitchFamily="34" charset="0"/>
              </a:rPr>
              <a:t>CH</a:t>
            </a:r>
            <a:r>
              <a:rPr lang="en-US" altLang="en-US" baseline="-25000" dirty="0">
                <a:latin typeface="Calibri" panose="020F0502020204030204" pitchFamily="34" charset="0"/>
                <a:cs typeface="Calibri" panose="020F0502020204030204" pitchFamily="34" charset="0"/>
              </a:rPr>
              <a:t>4</a:t>
            </a:r>
            <a:r>
              <a:rPr lang="el-GR" altLang="en-US" dirty="0">
                <a:latin typeface="Calibri" panose="020F0502020204030204" pitchFamily="34" charset="0"/>
                <a:cs typeface="Calibri" panose="020F0502020204030204" pitchFamily="34" charset="0"/>
              </a:rPr>
              <a:t>, </a:t>
            </a:r>
            <a:r>
              <a:rPr lang="el-GR" altLang="en-US" dirty="0" err="1">
                <a:latin typeface="Calibri" panose="020F0502020204030204" pitchFamily="34" charset="0"/>
                <a:cs typeface="Calibri" panose="020F0502020204030204" pitchFamily="34" charset="0"/>
              </a:rPr>
              <a:t>χλωροφθοράνθρακες</a:t>
            </a:r>
            <a:r>
              <a:rPr lang="el-GR" altLang="en-US" dirty="0">
                <a:latin typeface="Calibri" panose="020F0502020204030204" pitchFamily="34" charset="0"/>
                <a:cs typeface="Calibri" panose="020F0502020204030204" pitchFamily="34" charset="0"/>
              </a:rPr>
              <a:t>)</a:t>
            </a:r>
          </a:p>
          <a:p>
            <a:pPr>
              <a:defRPr/>
            </a:pPr>
            <a:r>
              <a:rPr lang="el-GR" altLang="en-US" dirty="0">
                <a:latin typeface="Calibri" panose="020F0502020204030204" pitchFamily="34" charset="0"/>
                <a:cs typeface="Calibri" panose="020F0502020204030204" pitchFamily="34" charset="0"/>
              </a:rPr>
              <a:t>Ανθρωπογενής επίδραση προς παγκόσμια ψύξη, με εκπομπές αιωρούμενων στερεών</a:t>
            </a:r>
          </a:p>
          <a:p>
            <a:pPr marL="0" indent="0">
              <a:buNone/>
              <a:defRPr/>
            </a:pPr>
            <a:r>
              <a:rPr lang="el-GR" altLang="en-US" dirty="0">
                <a:latin typeface="Calibri" panose="020F0502020204030204" pitchFamily="34" charset="0"/>
                <a:cs typeface="Calibri" panose="020F0502020204030204" pitchFamily="34" charset="0"/>
              </a:rPr>
              <a:t> </a:t>
            </a:r>
            <a:endParaRPr lang="en-GB" altLang="en-US"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7E03E0C-FB0B-44BB-8DC7-9C3D32CC88AE}"/>
              </a:ext>
            </a:extLst>
          </p:cNvPr>
          <p:cNvSpPr>
            <a:spLocks noGrp="1" noChangeArrowheads="1"/>
          </p:cNvSpPr>
          <p:nvPr>
            <p:ph type="title"/>
          </p:nvPr>
        </p:nvSpPr>
        <p:spPr/>
        <p:txBody>
          <a:bodyPr>
            <a:normAutofit/>
          </a:bodyPr>
          <a:lstStyle/>
          <a:p>
            <a:r>
              <a:rPr lang="en-US" altLang="en-US" sz="3600" dirty="0">
                <a:latin typeface="+mn-lt"/>
              </a:rPr>
              <a:t>Earth’s Atmospheric Gases</a:t>
            </a:r>
            <a:r>
              <a:rPr lang="el-GR" altLang="en-US" sz="3600" dirty="0">
                <a:latin typeface="+mn-lt"/>
              </a:rPr>
              <a:t> (+</a:t>
            </a:r>
            <a:r>
              <a:rPr lang="en-US" altLang="en-US" sz="3600" dirty="0">
                <a:latin typeface="+mn-lt"/>
              </a:rPr>
              <a:t>CFCs)</a:t>
            </a:r>
          </a:p>
        </p:txBody>
      </p:sp>
      <p:grpSp>
        <p:nvGrpSpPr>
          <p:cNvPr id="18147" name="Group 739">
            <a:extLst>
              <a:ext uri="{FF2B5EF4-FFF2-40B4-BE49-F238E27FC236}">
                <a16:creationId xmlns:a16="http://schemas.microsoft.com/office/drawing/2014/main" id="{1E12FC16-1C0F-4C2E-A8B8-DACACAF01850}"/>
              </a:ext>
            </a:extLst>
          </p:cNvPr>
          <p:cNvGrpSpPr>
            <a:grpSpLocks/>
          </p:cNvGrpSpPr>
          <p:nvPr/>
        </p:nvGrpSpPr>
        <p:grpSpPr bwMode="auto">
          <a:xfrm>
            <a:off x="2582863" y="1125538"/>
            <a:ext cx="4722812" cy="817562"/>
            <a:chOff x="667" y="709"/>
            <a:chExt cx="2975" cy="515"/>
          </a:xfrm>
        </p:grpSpPr>
        <p:sp>
          <p:nvSpPr>
            <p:cNvPr id="34167" name="Rectangle 17">
              <a:extLst>
                <a:ext uri="{FF2B5EF4-FFF2-40B4-BE49-F238E27FC236}">
                  <a16:creationId xmlns:a16="http://schemas.microsoft.com/office/drawing/2014/main" id="{08E2ECB1-A2E1-4300-93B0-8D1EDD9C9F8C}"/>
                </a:ext>
              </a:extLst>
            </p:cNvPr>
            <p:cNvSpPr>
              <a:spLocks noChangeArrowheads="1"/>
            </p:cNvSpPr>
            <p:nvPr/>
          </p:nvSpPr>
          <p:spPr bwMode="auto">
            <a:xfrm>
              <a:off x="667" y="850"/>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Nitrogen (N</a:t>
              </a:r>
              <a:r>
                <a:rPr lang="en-US" altLang="en-US" sz="2400" b="1" baseline="-25000"/>
                <a:t>2</a:t>
              </a:r>
              <a:r>
                <a:rPr lang="en-US" altLang="en-US" sz="2400" b="1"/>
                <a:t>)</a:t>
              </a:r>
            </a:p>
          </p:txBody>
        </p:sp>
        <p:grpSp>
          <p:nvGrpSpPr>
            <p:cNvPr id="34168" name="Group 182">
              <a:extLst>
                <a:ext uri="{FF2B5EF4-FFF2-40B4-BE49-F238E27FC236}">
                  <a16:creationId xmlns:a16="http://schemas.microsoft.com/office/drawing/2014/main" id="{157D29E8-A3C9-4EA3-8A87-81BC70CF0DE3}"/>
                </a:ext>
              </a:extLst>
            </p:cNvPr>
            <p:cNvGrpSpPr>
              <a:grpSpLocks/>
            </p:cNvGrpSpPr>
            <p:nvPr/>
          </p:nvGrpSpPr>
          <p:grpSpPr bwMode="auto">
            <a:xfrm>
              <a:off x="2852" y="709"/>
              <a:ext cx="790" cy="515"/>
              <a:chOff x="1953" y="961"/>
              <a:chExt cx="1239" cy="807"/>
            </a:xfrm>
          </p:grpSpPr>
          <p:grpSp>
            <p:nvGrpSpPr>
              <p:cNvPr id="34169" name="Group 179">
                <a:extLst>
                  <a:ext uri="{FF2B5EF4-FFF2-40B4-BE49-F238E27FC236}">
                    <a16:creationId xmlns:a16="http://schemas.microsoft.com/office/drawing/2014/main" id="{A5973362-2B13-496A-83F7-E92B4CE3CE6C}"/>
                  </a:ext>
                </a:extLst>
              </p:cNvPr>
              <p:cNvGrpSpPr>
                <a:grpSpLocks/>
              </p:cNvGrpSpPr>
              <p:nvPr/>
            </p:nvGrpSpPr>
            <p:grpSpPr bwMode="auto">
              <a:xfrm>
                <a:off x="1953" y="961"/>
                <a:ext cx="813" cy="807"/>
                <a:chOff x="1953" y="961"/>
                <a:chExt cx="813" cy="807"/>
              </a:xfrm>
            </p:grpSpPr>
            <p:grpSp>
              <p:nvGrpSpPr>
                <p:cNvPr id="34201" name="Group 31">
                  <a:extLst>
                    <a:ext uri="{FF2B5EF4-FFF2-40B4-BE49-F238E27FC236}">
                      <a16:creationId xmlns:a16="http://schemas.microsoft.com/office/drawing/2014/main" id="{B644489F-E2CA-4033-B728-BBB63D886C14}"/>
                    </a:ext>
                  </a:extLst>
                </p:cNvPr>
                <p:cNvGrpSpPr>
                  <a:grpSpLocks/>
                </p:cNvGrpSpPr>
                <p:nvPr/>
              </p:nvGrpSpPr>
              <p:grpSpPr bwMode="auto">
                <a:xfrm>
                  <a:off x="1967" y="969"/>
                  <a:ext cx="799" cy="799"/>
                  <a:chOff x="1896" y="1392"/>
                  <a:chExt cx="2400" cy="2400"/>
                </a:xfrm>
              </p:grpSpPr>
              <p:sp>
                <p:nvSpPr>
                  <p:cNvPr id="34231" name="Oval 20">
                    <a:extLst>
                      <a:ext uri="{FF2B5EF4-FFF2-40B4-BE49-F238E27FC236}">
                        <a16:creationId xmlns:a16="http://schemas.microsoft.com/office/drawing/2014/main" id="{7726B85A-1CFA-490F-A495-8250F5512FCD}"/>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232" name="Oval 21">
                    <a:extLst>
                      <a:ext uri="{FF2B5EF4-FFF2-40B4-BE49-F238E27FC236}">
                        <a16:creationId xmlns:a16="http://schemas.microsoft.com/office/drawing/2014/main" id="{E864B29C-9639-4139-A8B1-94E5B22FDBE6}"/>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202" name="Group 24">
                  <a:extLst>
                    <a:ext uri="{FF2B5EF4-FFF2-40B4-BE49-F238E27FC236}">
                      <a16:creationId xmlns:a16="http://schemas.microsoft.com/office/drawing/2014/main" id="{E4A7D430-3119-486E-9ACB-E81FB4042CCC}"/>
                    </a:ext>
                  </a:extLst>
                </p:cNvPr>
                <p:cNvGrpSpPr>
                  <a:grpSpLocks/>
                </p:cNvGrpSpPr>
                <p:nvPr/>
              </p:nvGrpSpPr>
              <p:grpSpPr bwMode="auto">
                <a:xfrm rot="1395870">
                  <a:off x="1953" y="961"/>
                  <a:ext cx="798" cy="799"/>
                  <a:chOff x="1992" y="1488"/>
                  <a:chExt cx="2400" cy="2400"/>
                </a:xfrm>
              </p:grpSpPr>
              <p:sp>
                <p:nvSpPr>
                  <p:cNvPr id="34229" name="Oval 22">
                    <a:extLst>
                      <a:ext uri="{FF2B5EF4-FFF2-40B4-BE49-F238E27FC236}">
                        <a16:creationId xmlns:a16="http://schemas.microsoft.com/office/drawing/2014/main" id="{FFC906C1-A361-41C9-8336-F2EBEA7F84A7}"/>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230" name="Oval 23">
                    <a:extLst>
                      <a:ext uri="{FF2B5EF4-FFF2-40B4-BE49-F238E27FC236}">
                        <a16:creationId xmlns:a16="http://schemas.microsoft.com/office/drawing/2014/main" id="{381BEB1F-FAEA-4D57-87E6-5115056F76EB}"/>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203" name="Group 28">
                  <a:extLst>
                    <a:ext uri="{FF2B5EF4-FFF2-40B4-BE49-F238E27FC236}">
                      <a16:creationId xmlns:a16="http://schemas.microsoft.com/office/drawing/2014/main" id="{FEB262EB-942F-462F-B209-447DF0F477AA}"/>
                    </a:ext>
                  </a:extLst>
                </p:cNvPr>
                <p:cNvGrpSpPr>
                  <a:grpSpLocks/>
                </p:cNvGrpSpPr>
                <p:nvPr/>
              </p:nvGrpSpPr>
              <p:grpSpPr bwMode="auto">
                <a:xfrm rot="3898227">
                  <a:off x="1967" y="970"/>
                  <a:ext cx="799" cy="798"/>
                  <a:chOff x="1992" y="1488"/>
                  <a:chExt cx="2400" cy="2400"/>
                </a:xfrm>
              </p:grpSpPr>
              <p:sp>
                <p:nvSpPr>
                  <p:cNvPr id="34227" name="Oval 29">
                    <a:extLst>
                      <a:ext uri="{FF2B5EF4-FFF2-40B4-BE49-F238E27FC236}">
                        <a16:creationId xmlns:a16="http://schemas.microsoft.com/office/drawing/2014/main" id="{03E27705-AC27-44CF-9311-FE5BAA3983BA}"/>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228" name="Oval 30">
                    <a:extLst>
                      <a:ext uri="{FF2B5EF4-FFF2-40B4-BE49-F238E27FC236}">
                        <a16:creationId xmlns:a16="http://schemas.microsoft.com/office/drawing/2014/main" id="{C5223696-533B-41F6-92FF-DD8C0E86B5E0}"/>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204" name="Group 178">
                  <a:extLst>
                    <a:ext uri="{FF2B5EF4-FFF2-40B4-BE49-F238E27FC236}">
                      <a16:creationId xmlns:a16="http://schemas.microsoft.com/office/drawing/2014/main" id="{19BD1FB6-3B37-4D5D-9345-2CC11D283E4E}"/>
                    </a:ext>
                  </a:extLst>
                </p:cNvPr>
                <p:cNvGrpSpPr>
                  <a:grpSpLocks/>
                </p:cNvGrpSpPr>
                <p:nvPr/>
              </p:nvGrpSpPr>
              <p:grpSpPr bwMode="auto">
                <a:xfrm>
                  <a:off x="2282" y="1290"/>
                  <a:ext cx="168" cy="151"/>
                  <a:chOff x="2282" y="1290"/>
                  <a:chExt cx="168" cy="151"/>
                </a:xfrm>
              </p:grpSpPr>
              <p:sp>
                <p:nvSpPr>
                  <p:cNvPr id="17440" name="Oval 32">
                    <a:extLst>
                      <a:ext uri="{FF2B5EF4-FFF2-40B4-BE49-F238E27FC236}">
                        <a16:creationId xmlns:a16="http://schemas.microsoft.com/office/drawing/2014/main" id="{1AEFF8F6-ED76-4027-A758-69B5708A9DE2}"/>
                      </a:ext>
                    </a:extLst>
                  </p:cNvPr>
                  <p:cNvSpPr>
                    <a:spLocks noChangeArrowheads="1"/>
                  </p:cNvSpPr>
                  <p:nvPr/>
                </p:nvSpPr>
                <p:spPr bwMode="auto">
                  <a:xfrm>
                    <a:off x="2350" y="1340"/>
                    <a:ext cx="50"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1" name="Oval 33">
                    <a:extLst>
                      <a:ext uri="{FF2B5EF4-FFF2-40B4-BE49-F238E27FC236}">
                        <a16:creationId xmlns:a16="http://schemas.microsoft.com/office/drawing/2014/main" id="{16432059-C83E-4FA4-9CD1-635C4EAFAB9C}"/>
                      </a:ext>
                    </a:extLst>
                  </p:cNvPr>
                  <p:cNvSpPr>
                    <a:spLocks noChangeArrowheads="1"/>
                  </p:cNvSpPr>
                  <p:nvPr/>
                </p:nvSpPr>
                <p:spPr bwMode="auto">
                  <a:xfrm>
                    <a:off x="2383" y="1373"/>
                    <a:ext cx="50"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3" name="Oval 35">
                    <a:extLst>
                      <a:ext uri="{FF2B5EF4-FFF2-40B4-BE49-F238E27FC236}">
                        <a16:creationId xmlns:a16="http://schemas.microsoft.com/office/drawing/2014/main" id="{52520FE8-6E0E-47B5-B813-E2D0A6C94AE6}"/>
                      </a:ext>
                    </a:extLst>
                  </p:cNvPr>
                  <p:cNvSpPr>
                    <a:spLocks noChangeArrowheads="1"/>
                  </p:cNvSpPr>
                  <p:nvPr/>
                </p:nvSpPr>
                <p:spPr bwMode="auto">
                  <a:xfrm>
                    <a:off x="2367" y="1290"/>
                    <a:ext cx="49"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52" name="Oval 44">
                    <a:extLst>
                      <a:ext uri="{FF2B5EF4-FFF2-40B4-BE49-F238E27FC236}">
                        <a16:creationId xmlns:a16="http://schemas.microsoft.com/office/drawing/2014/main" id="{56D86549-71A8-4413-9192-60E09FB13E19}"/>
                      </a:ext>
                    </a:extLst>
                  </p:cNvPr>
                  <p:cNvSpPr>
                    <a:spLocks noChangeArrowheads="1"/>
                  </p:cNvSpPr>
                  <p:nvPr/>
                </p:nvSpPr>
                <p:spPr bwMode="auto">
                  <a:xfrm>
                    <a:off x="2300" y="1299"/>
                    <a:ext cx="50"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4" name="Oval 36">
                    <a:extLst>
                      <a:ext uri="{FF2B5EF4-FFF2-40B4-BE49-F238E27FC236}">
                        <a16:creationId xmlns:a16="http://schemas.microsoft.com/office/drawing/2014/main" id="{0F607EF5-C822-472C-A4C6-6B875D70D040}"/>
                      </a:ext>
                    </a:extLst>
                  </p:cNvPr>
                  <p:cNvSpPr>
                    <a:spLocks noChangeArrowheads="1"/>
                  </p:cNvSpPr>
                  <p:nvPr/>
                </p:nvSpPr>
                <p:spPr bwMode="auto">
                  <a:xfrm>
                    <a:off x="2314" y="1299"/>
                    <a:ext cx="53" cy="52"/>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8" name="Oval 40">
                    <a:extLst>
                      <a:ext uri="{FF2B5EF4-FFF2-40B4-BE49-F238E27FC236}">
                        <a16:creationId xmlns:a16="http://schemas.microsoft.com/office/drawing/2014/main" id="{A546730C-8DD1-4CD0-BF72-BE2719FABFF0}"/>
                      </a:ext>
                    </a:extLst>
                  </p:cNvPr>
                  <p:cNvSpPr>
                    <a:spLocks noChangeArrowheads="1"/>
                  </p:cNvSpPr>
                  <p:nvPr/>
                </p:nvSpPr>
                <p:spPr bwMode="auto">
                  <a:xfrm>
                    <a:off x="2336" y="1340"/>
                    <a:ext cx="50"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5" name="Oval 37">
                    <a:extLst>
                      <a:ext uri="{FF2B5EF4-FFF2-40B4-BE49-F238E27FC236}">
                        <a16:creationId xmlns:a16="http://schemas.microsoft.com/office/drawing/2014/main" id="{0157C55B-1093-4389-B965-D14E1A337064}"/>
                      </a:ext>
                    </a:extLst>
                  </p:cNvPr>
                  <p:cNvSpPr>
                    <a:spLocks noChangeArrowheads="1"/>
                  </p:cNvSpPr>
                  <p:nvPr/>
                </p:nvSpPr>
                <p:spPr bwMode="auto">
                  <a:xfrm>
                    <a:off x="2298" y="1348"/>
                    <a:ext cx="49"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54" name="Oval 46">
                    <a:extLst>
                      <a:ext uri="{FF2B5EF4-FFF2-40B4-BE49-F238E27FC236}">
                        <a16:creationId xmlns:a16="http://schemas.microsoft.com/office/drawing/2014/main" id="{D77E5A74-95A6-43E2-8C2A-947CDDA92D8C}"/>
                      </a:ext>
                    </a:extLst>
                  </p:cNvPr>
                  <p:cNvSpPr>
                    <a:spLocks noChangeArrowheads="1"/>
                  </p:cNvSpPr>
                  <p:nvPr/>
                </p:nvSpPr>
                <p:spPr bwMode="auto">
                  <a:xfrm>
                    <a:off x="2314" y="1390"/>
                    <a:ext cx="50" cy="49"/>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6" name="Oval 38">
                    <a:extLst>
                      <a:ext uri="{FF2B5EF4-FFF2-40B4-BE49-F238E27FC236}">
                        <a16:creationId xmlns:a16="http://schemas.microsoft.com/office/drawing/2014/main" id="{16E24DCB-6F6D-46B2-8E7E-F7F595B120C7}"/>
                      </a:ext>
                    </a:extLst>
                  </p:cNvPr>
                  <p:cNvSpPr>
                    <a:spLocks noChangeArrowheads="1"/>
                  </p:cNvSpPr>
                  <p:nvPr/>
                </p:nvSpPr>
                <p:spPr bwMode="auto">
                  <a:xfrm>
                    <a:off x="2328" y="1390"/>
                    <a:ext cx="50" cy="49"/>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9" name="Oval 41">
                    <a:extLst>
                      <a:ext uri="{FF2B5EF4-FFF2-40B4-BE49-F238E27FC236}">
                        <a16:creationId xmlns:a16="http://schemas.microsoft.com/office/drawing/2014/main" id="{284D4D2F-6B36-43B7-BB48-53CAD27B1AD0}"/>
                      </a:ext>
                    </a:extLst>
                  </p:cNvPr>
                  <p:cNvSpPr>
                    <a:spLocks noChangeArrowheads="1"/>
                  </p:cNvSpPr>
                  <p:nvPr/>
                </p:nvSpPr>
                <p:spPr bwMode="auto">
                  <a:xfrm>
                    <a:off x="2367" y="1372"/>
                    <a:ext cx="52" cy="52"/>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50" name="Oval 42">
                    <a:extLst>
                      <a:ext uri="{FF2B5EF4-FFF2-40B4-BE49-F238E27FC236}">
                        <a16:creationId xmlns:a16="http://schemas.microsoft.com/office/drawing/2014/main" id="{79909210-2901-40DF-A05D-6019609482B4}"/>
                      </a:ext>
                    </a:extLst>
                  </p:cNvPr>
                  <p:cNvSpPr>
                    <a:spLocks noChangeArrowheads="1"/>
                  </p:cNvSpPr>
                  <p:nvPr/>
                </p:nvSpPr>
                <p:spPr bwMode="auto">
                  <a:xfrm>
                    <a:off x="2386" y="1328"/>
                    <a:ext cx="49" cy="52"/>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51" name="Oval 43">
                    <a:extLst>
                      <a:ext uri="{FF2B5EF4-FFF2-40B4-BE49-F238E27FC236}">
                        <a16:creationId xmlns:a16="http://schemas.microsoft.com/office/drawing/2014/main" id="{A24F2DA6-48CE-4426-BBEC-148D7AD8999E}"/>
                      </a:ext>
                    </a:extLst>
                  </p:cNvPr>
                  <p:cNvSpPr>
                    <a:spLocks noChangeArrowheads="1"/>
                  </p:cNvSpPr>
                  <p:nvPr/>
                </p:nvSpPr>
                <p:spPr bwMode="auto">
                  <a:xfrm>
                    <a:off x="2353" y="1290"/>
                    <a:ext cx="49"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53" name="Oval 45">
                    <a:extLst>
                      <a:ext uri="{FF2B5EF4-FFF2-40B4-BE49-F238E27FC236}">
                        <a16:creationId xmlns:a16="http://schemas.microsoft.com/office/drawing/2014/main" id="{DC8EB4DE-7299-4472-A667-7ED0B9682646}"/>
                      </a:ext>
                    </a:extLst>
                  </p:cNvPr>
                  <p:cNvSpPr>
                    <a:spLocks noChangeArrowheads="1"/>
                  </p:cNvSpPr>
                  <p:nvPr/>
                </p:nvSpPr>
                <p:spPr bwMode="auto">
                  <a:xfrm>
                    <a:off x="2282" y="1348"/>
                    <a:ext cx="50"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42" name="Oval 34">
                    <a:extLst>
                      <a:ext uri="{FF2B5EF4-FFF2-40B4-BE49-F238E27FC236}">
                        <a16:creationId xmlns:a16="http://schemas.microsoft.com/office/drawing/2014/main" id="{814FC3D4-06A0-44A1-A553-196325366A13}"/>
                      </a:ext>
                    </a:extLst>
                  </p:cNvPr>
                  <p:cNvSpPr>
                    <a:spLocks noChangeArrowheads="1"/>
                  </p:cNvSpPr>
                  <p:nvPr/>
                </p:nvSpPr>
                <p:spPr bwMode="auto">
                  <a:xfrm>
                    <a:off x="2400" y="1328"/>
                    <a:ext cx="50" cy="52"/>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457" name="Oval 49">
                  <a:extLst>
                    <a:ext uri="{FF2B5EF4-FFF2-40B4-BE49-F238E27FC236}">
                      <a16:creationId xmlns:a16="http://schemas.microsoft.com/office/drawing/2014/main" id="{F8519E94-220F-4829-A625-ED809B64B29E}"/>
                    </a:ext>
                  </a:extLst>
                </p:cNvPr>
                <p:cNvSpPr>
                  <a:spLocks noChangeArrowheads="1"/>
                </p:cNvSpPr>
                <p:nvPr/>
              </p:nvSpPr>
              <p:spPr bwMode="auto">
                <a:xfrm>
                  <a:off x="1978" y="1187"/>
                  <a:ext cx="24"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459" name="Oval 51">
                  <a:extLst>
                    <a:ext uri="{FF2B5EF4-FFF2-40B4-BE49-F238E27FC236}">
                      <a16:creationId xmlns:a16="http://schemas.microsoft.com/office/drawing/2014/main" id="{1A10CCCF-F826-4C3F-BFFC-CE0D26E76879}"/>
                    </a:ext>
                  </a:extLst>
                </p:cNvPr>
                <p:cNvSpPr>
                  <a:spLocks noChangeArrowheads="1"/>
                </p:cNvSpPr>
                <p:nvPr/>
              </p:nvSpPr>
              <p:spPr bwMode="auto">
                <a:xfrm>
                  <a:off x="2180" y="1130"/>
                  <a:ext cx="22"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460" name="Oval 52">
                  <a:extLst>
                    <a:ext uri="{FF2B5EF4-FFF2-40B4-BE49-F238E27FC236}">
                      <a16:creationId xmlns:a16="http://schemas.microsoft.com/office/drawing/2014/main" id="{C795184D-B114-4725-B4AB-795981D2E4A8}"/>
                    </a:ext>
                  </a:extLst>
                </p:cNvPr>
                <p:cNvSpPr>
                  <a:spLocks noChangeArrowheads="1"/>
                </p:cNvSpPr>
                <p:nvPr/>
              </p:nvSpPr>
              <p:spPr bwMode="auto">
                <a:xfrm>
                  <a:off x="2392" y="1712"/>
                  <a:ext cx="25"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461" name="Oval 53">
                  <a:extLst>
                    <a:ext uri="{FF2B5EF4-FFF2-40B4-BE49-F238E27FC236}">
                      <a16:creationId xmlns:a16="http://schemas.microsoft.com/office/drawing/2014/main" id="{303B1405-18BB-49C1-86FC-D23F84CD852C}"/>
                    </a:ext>
                  </a:extLst>
                </p:cNvPr>
                <p:cNvSpPr>
                  <a:spLocks noChangeArrowheads="1"/>
                </p:cNvSpPr>
                <p:nvPr/>
              </p:nvSpPr>
              <p:spPr bwMode="auto">
                <a:xfrm>
                  <a:off x="2532" y="1577"/>
                  <a:ext cx="24"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462" name="Oval 54">
                  <a:extLst>
                    <a:ext uri="{FF2B5EF4-FFF2-40B4-BE49-F238E27FC236}">
                      <a16:creationId xmlns:a16="http://schemas.microsoft.com/office/drawing/2014/main" id="{BEEEA92D-D5E2-4A98-A6F2-CAA7063D463B}"/>
                    </a:ext>
                  </a:extLst>
                </p:cNvPr>
                <p:cNvSpPr>
                  <a:spLocks noChangeArrowheads="1"/>
                </p:cNvSpPr>
                <p:nvPr/>
              </p:nvSpPr>
              <p:spPr bwMode="auto">
                <a:xfrm>
                  <a:off x="2601" y="1068"/>
                  <a:ext cx="24"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463" name="Oval 55">
                  <a:extLst>
                    <a:ext uri="{FF2B5EF4-FFF2-40B4-BE49-F238E27FC236}">
                      <a16:creationId xmlns:a16="http://schemas.microsoft.com/office/drawing/2014/main" id="{0BBF3E05-760A-4C56-8480-49518B9CB863}"/>
                    </a:ext>
                  </a:extLst>
                </p:cNvPr>
                <p:cNvSpPr>
                  <a:spLocks noChangeArrowheads="1"/>
                </p:cNvSpPr>
                <p:nvPr/>
              </p:nvSpPr>
              <p:spPr bwMode="auto">
                <a:xfrm>
                  <a:off x="2163" y="1672"/>
                  <a:ext cx="24" cy="24"/>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464" name="Oval 56">
                  <a:extLst>
                    <a:ext uri="{FF2B5EF4-FFF2-40B4-BE49-F238E27FC236}">
                      <a16:creationId xmlns:a16="http://schemas.microsoft.com/office/drawing/2014/main" id="{813CF1D2-D784-48A4-85B6-70D93CF1FAF2}"/>
                    </a:ext>
                  </a:extLst>
                </p:cNvPr>
                <p:cNvSpPr>
                  <a:spLocks noChangeArrowheads="1"/>
                </p:cNvSpPr>
                <p:nvPr/>
              </p:nvSpPr>
              <p:spPr bwMode="auto">
                <a:xfrm>
                  <a:off x="2119" y="1386"/>
                  <a:ext cx="25"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465" name="Oval 57">
                  <a:extLst>
                    <a:ext uri="{FF2B5EF4-FFF2-40B4-BE49-F238E27FC236}">
                      <a16:creationId xmlns:a16="http://schemas.microsoft.com/office/drawing/2014/main" id="{30A8BD0E-4453-4905-96AB-7D032A38B961}"/>
                    </a:ext>
                  </a:extLst>
                </p:cNvPr>
                <p:cNvSpPr>
                  <a:spLocks noChangeArrowheads="1"/>
                </p:cNvSpPr>
                <p:nvPr/>
              </p:nvSpPr>
              <p:spPr bwMode="auto">
                <a:xfrm>
                  <a:off x="2604" y="1287"/>
                  <a:ext cx="25" cy="24"/>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4170" name="Group 181">
                <a:extLst>
                  <a:ext uri="{FF2B5EF4-FFF2-40B4-BE49-F238E27FC236}">
                    <a16:creationId xmlns:a16="http://schemas.microsoft.com/office/drawing/2014/main" id="{467A7922-2DCA-4790-B8DE-D7D7804CA75D}"/>
                  </a:ext>
                </a:extLst>
              </p:cNvPr>
              <p:cNvGrpSpPr>
                <a:grpSpLocks/>
              </p:cNvGrpSpPr>
              <p:nvPr/>
            </p:nvGrpSpPr>
            <p:grpSpPr bwMode="auto">
              <a:xfrm>
                <a:off x="2379" y="961"/>
                <a:ext cx="813" cy="807"/>
                <a:chOff x="2379" y="961"/>
                <a:chExt cx="813" cy="807"/>
              </a:xfrm>
            </p:grpSpPr>
            <p:grpSp>
              <p:nvGrpSpPr>
                <p:cNvPr id="34171" name="Group 61">
                  <a:extLst>
                    <a:ext uri="{FF2B5EF4-FFF2-40B4-BE49-F238E27FC236}">
                      <a16:creationId xmlns:a16="http://schemas.microsoft.com/office/drawing/2014/main" id="{BBE59EE4-034C-4B7B-9D63-D2FBD0AC1C51}"/>
                    </a:ext>
                  </a:extLst>
                </p:cNvPr>
                <p:cNvGrpSpPr>
                  <a:grpSpLocks/>
                </p:cNvGrpSpPr>
                <p:nvPr/>
              </p:nvGrpSpPr>
              <p:grpSpPr bwMode="auto">
                <a:xfrm>
                  <a:off x="2393" y="969"/>
                  <a:ext cx="799" cy="799"/>
                  <a:chOff x="1896" y="1392"/>
                  <a:chExt cx="2400" cy="2400"/>
                </a:xfrm>
              </p:grpSpPr>
              <p:sp>
                <p:nvSpPr>
                  <p:cNvPr id="34199" name="Oval 62">
                    <a:extLst>
                      <a:ext uri="{FF2B5EF4-FFF2-40B4-BE49-F238E27FC236}">
                        <a16:creationId xmlns:a16="http://schemas.microsoft.com/office/drawing/2014/main" id="{28B5CCB8-9BE7-4A0E-98A9-28F9F5CE68BF}"/>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200" name="Oval 63">
                    <a:extLst>
                      <a:ext uri="{FF2B5EF4-FFF2-40B4-BE49-F238E27FC236}">
                        <a16:creationId xmlns:a16="http://schemas.microsoft.com/office/drawing/2014/main" id="{AF00B58D-96B5-4AB3-B7C2-FB8CC6E31A84}"/>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172" name="Group 64">
                  <a:extLst>
                    <a:ext uri="{FF2B5EF4-FFF2-40B4-BE49-F238E27FC236}">
                      <a16:creationId xmlns:a16="http://schemas.microsoft.com/office/drawing/2014/main" id="{D35DFCFE-E5B1-492A-9E3B-251251CC0D35}"/>
                    </a:ext>
                  </a:extLst>
                </p:cNvPr>
                <p:cNvGrpSpPr>
                  <a:grpSpLocks/>
                </p:cNvGrpSpPr>
                <p:nvPr/>
              </p:nvGrpSpPr>
              <p:grpSpPr bwMode="auto">
                <a:xfrm rot="1948073">
                  <a:off x="2379" y="961"/>
                  <a:ext cx="798" cy="799"/>
                  <a:chOff x="1992" y="1488"/>
                  <a:chExt cx="2400" cy="2400"/>
                </a:xfrm>
              </p:grpSpPr>
              <p:sp>
                <p:nvSpPr>
                  <p:cNvPr id="34197" name="Oval 65">
                    <a:extLst>
                      <a:ext uri="{FF2B5EF4-FFF2-40B4-BE49-F238E27FC236}">
                        <a16:creationId xmlns:a16="http://schemas.microsoft.com/office/drawing/2014/main" id="{40A1CBD3-D547-4D68-B163-A8D13031009B}"/>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98" name="Oval 66">
                    <a:extLst>
                      <a:ext uri="{FF2B5EF4-FFF2-40B4-BE49-F238E27FC236}">
                        <a16:creationId xmlns:a16="http://schemas.microsoft.com/office/drawing/2014/main" id="{4EF49B58-15AC-4631-AAE3-13364BB5679F}"/>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173" name="Group 70">
                  <a:extLst>
                    <a:ext uri="{FF2B5EF4-FFF2-40B4-BE49-F238E27FC236}">
                      <a16:creationId xmlns:a16="http://schemas.microsoft.com/office/drawing/2014/main" id="{38B4913F-D204-48FB-9FB3-295F3E0CC889}"/>
                    </a:ext>
                  </a:extLst>
                </p:cNvPr>
                <p:cNvGrpSpPr>
                  <a:grpSpLocks/>
                </p:cNvGrpSpPr>
                <p:nvPr/>
              </p:nvGrpSpPr>
              <p:grpSpPr bwMode="auto">
                <a:xfrm rot="3898227">
                  <a:off x="2393" y="970"/>
                  <a:ext cx="799" cy="798"/>
                  <a:chOff x="1992" y="1488"/>
                  <a:chExt cx="2400" cy="2400"/>
                </a:xfrm>
              </p:grpSpPr>
              <p:sp>
                <p:nvSpPr>
                  <p:cNvPr id="34195" name="Oval 71">
                    <a:extLst>
                      <a:ext uri="{FF2B5EF4-FFF2-40B4-BE49-F238E27FC236}">
                        <a16:creationId xmlns:a16="http://schemas.microsoft.com/office/drawing/2014/main" id="{5050EF3C-C468-4E4D-840E-514C8B49AE30}"/>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96" name="Oval 72">
                    <a:extLst>
                      <a:ext uri="{FF2B5EF4-FFF2-40B4-BE49-F238E27FC236}">
                        <a16:creationId xmlns:a16="http://schemas.microsoft.com/office/drawing/2014/main" id="{E1248904-A078-4568-983D-67BE041D9645}"/>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174" name="Group 180">
                  <a:extLst>
                    <a:ext uri="{FF2B5EF4-FFF2-40B4-BE49-F238E27FC236}">
                      <a16:creationId xmlns:a16="http://schemas.microsoft.com/office/drawing/2014/main" id="{6E857F66-3D48-4B17-B0B0-02A1251F61A9}"/>
                    </a:ext>
                  </a:extLst>
                </p:cNvPr>
                <p:cNvGrpSpPr>
                  <a:grpSpLocks/>
                </p:cNvGrpSpPr>
                <p:nvPr/>
              </p:nvGrpSpPr>
              <p:grpSpPr bwMode="auto">
                <a:xfrm>
                  <a:off x="2708" y="1290"/>
                  <a:ext cx="168" cy="151"/>
                  <a:chOff x="2708" y="1290"/>
                  <a:chExt cx="168" cy="151"/>
                </a:xfrm>
              </p:grpSpPr>
              <p:sp>
                <p:nvSpPr>
                  <p:cNvPr id="17482" name="Oval 74">
                    <a:extLst>
                      <a:ext uri="{FF2B5EF4-FFF2-40B4-BE49-F238E27FC236}">
                        <a16:creationId xmlns:a16="http://schemas.microsoft.com/office/drawing/2014/main" id="{5784A8E1-BC52-4DDA-ACBF-9B12819B5BF1}"/>
                      </a:ext>
                    </a:extLst>
                  </p:cNvPr>
                  <p:cNvSpPr>
                    <a:spLocks noChangeArrowheads="1"/>
                  </p:cNvSpPr>
                  <p:nvPr/>
                </p:nvSpPr>
                <p:spPr bwMode="auto">
                  <a:xfrm>
                    <a:off x="2776" y="1340"/>
                    <a:ext cx="50"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83" name="Oval 75">
                    <a:extLst>
                      <a:ext uri="{FF2B5EF4-FFF2-40B4-BE49-F238E27FC236}">
                        <a16:creationId xmlns:a16="http://schemas.microsoft.com/office/drawing/2014/main" id="{899F84DB-87A8-4549-B9BB-C800B49F91F4}"/>
                      </a:ext>
                    </a:extLst>
                  </p:cNvPr>
                  <p:cNvSpPr>
                    <a:spLocks noChangeArrowheads="1"/>
                  </p:cNvSpPr>
                  <p:nvPr/>
                </p:nvSpPr>
                <p:spPr bwMode="auto">
                  <a:xfrm>
                    <a:off x="2809" y="1373"/>
                    <a:ext cx="50"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84" name="Oval 76">
                    <a:extLst>
                      <a:ext uri="{FF2B5EF4-FFF2-40B4-BE49-F238E27FC236}">
                        <a16:creationId xmlns:a16="http://schemas.microsoft.com/office/drawing/2014/main" id="{CCA8FC4D-350E-462B-A64F-6CA39FEE548D}"/>
                      </a:ext>
                    </a:extLst>
                  </p:cNvPr>
                  <p:cNvSpPr>
                    <a:spLocks noChangeArrowheads="1"/>
                  </p:cNvSpPr>
                  <p:nvPr/>
                </p:nvSpPr>
                <p:spPr bwMode="auto">
                  <a:xfrm>
                    <a:off x="2795" y="1290"/>
                    <a:ext cx="50"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85" name="Oval 77">
                    <a:extLst>
                      <a:ext uri="{FF2B5EF4-FFF2-40B4-BE49-F238E27FC236}">
                        <a16:creationId xmlns:a16="http://schemas.microsoft.com/office/drawing/2014/main" id="{69004E4C-40EF-4BC2-8DBB-7F418C7576E1}"/>
                      </a:ext>
                    </a:extLst>
                  </p:cNvPr>
                  <p:cNvSpPr>
                    <a:spLocks noChangeArrowheads="1"/>
                  </p:cNvSpPr>
                  <p:nvPr/>
                </p:nvSpPr>
                <p:spPr bwMode="auto">
                  <a:xfrm>
                    <a:off x="2726" y="1299"/>
                    <a:ext cx="50"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86" name="Oval 78">
                    <a:extLst>
                      <a:ext uri="{FF2B5EF4-FFF2-40B4-BE49-F238E27FC236}">
                        <a16:creationId xmlns:a16="http://schemas.microsoft.com/office/drawing/2014/main" id="{6A9C9E10-5699-4A45-8818-6C39F047D49B}"/>
                      </a:ext>
                    </a:extLst>
                  </p:cNvPr>
                  <p:cNvSpPr>
                    <a:spLocks noChangeArrowheads="1"/>
                  </p:cNvSpPr>
                  <p:nvPr/>
                </p:nvSpPr>
                <p:spPr bwMode="auto">
                  <a:xfrm>
                    <a:off x="2740" y="1299"/>
                    <a:ext cx="53" cy="52"/>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87" name="Oval 79">
                    <a:extLst>
                      <a:ext uri="{FF2B5EF4-FFF2-40B4-BE49-F238E27FC236}">
                        <a16:creationId xmlns:a16="http://schemas.microsoft.com/office/drawing/2014/main" id="{A4407E69-2710-4B35-BD5B-A6198C88862C}"/>
                      </a:ext>
                    </a:extLst>
                  </p:cNvPr>
                  <p:cNvSpPr>
                    <a:spLocks noChangeArrowheads="1"/>
                  </p:cNvSpPr>
                  <p:nvPr/>
                </p:nvSpPr>
                <p:spPr bwMode="auto">
                  <a:xfrm>
                    <a:off x="2762" y="1340"/>
                    <a:ext cx="50"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88" name="Oval 80">
                    <a:extLst>
                      <a:ext uri="{FF2B5EF4-FFF2-40B4-BE49-F238E27FC236}">
                        <a16:creationId xmlns:a16="http://schemas.microsoft.com/office/drawing/2014/main" id="{CF6031A8-FE48-49A1-BF1B-00795FBB4815}"/>
                      </a:ext>
                    </a:extLst>
                  </p:cNvPr>
                  <p:cNvSpPr>
                    <a:spLocks noChangeArrowheads="1"/>
                  </p:cNvSpPr>
                  <p:nvPr/>
                </p:nvSpPr>
                <p:spPr bwMode="auto">
                  <a:xfrm>
                    <a:off x="2726" y="1348"/>
                    <a:ext cx="50" cy="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89" name="Oval 81">
                    <a:extLst>
                      <a:ext uri="{FF2B5EF4-FFF2-40B4-BE49-F238E27FC236}">
                        <a16:creationId xmlns:a16="http://schemas.microsoft.com/office/drawing/2014/main" id="{71D75E80-0192-4678-A131-907E267198F9}"/>
                      </a:ext>
                    </a:extLst>
                  </p:cNvPr>
                  <p:cNvSpPr>
                    <a:spLocks noChangeArrowheads="1"/>
                  </p:cNvSpPr>
                  <p:nvPr/>
                </p:nvSpPr>
                <p:spPr bwMode="auto">
                  <a:xfrm>
                    <a:off x="2740" y="1390"/>
                    <a:ext cx="50" cy="49"/>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90" name="Oval 82">
                    <a:extLst>
                      <a:ext uri="{FF2B5EF4-FFF2-40B4-BE49-F238E27FC236}">
                        <a16:creationId xmlns:a16="http://schemas.microsoft.com/office/drawing/2014/main" id="{7D935C36-AF02-4FD0-BFE8-7FBCBFA2047F}"/>
                      </a:ext>
                    </a:extLst>
                  </p:cNvPr>
                  <p:cNvSpPr>
                    <a:spLocks noChangeArrowheads="1"/>
                  </p:cNvSpPr>
                  <p:nvPr/>
                </p:nvSpPr>
                <p:spPr bwMode="auto">
                  <a:xfrm>
                    <a:off x="2754" y="1390"/>
                    <a:ext cx="50" cy="49"/>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92" name="Oval 84">
                    <a:extLst>
                      <a:ext uri="{FF2B5EF4-FFF2-40B4-BE49-F238E27FC236}">
                        <a16:creationId xmlns:a16="http://schemas.microsoft.com/office/drawing/2014/main" id="{F9D6F81B-9B39-4772-8F3D-B8FB85E54FEF}"/>
                      </a:ext>
                    </a:extLst>
                  </p:cNvPr>
                  <p:cNvSpPr>
                    <a:spLocks noChangeArrowheads="1"/>
                  </p:cNvSpPr>
                  <p:nvPr/>
                </p:nvSpPr>
                <p:spPr bwMode="auto">
                  <a:xfrm>
                    <a:off x="2795" y="1372"/>
                    <a:ext cx="53" cy="52"/>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93" name="Oval 85">
                    <a:extLst>
                      <a:ext uri="{FF2B5EF4-FFF2-40B4-BE49-F238E27FC236}">
                        <a16:creationId xmlns:a16="http://schemas.microsoft.com/office/drawing/2014/main" id="{7CB2B3B2-B968-4997-A788-542B42CA54E3}"/>
                      </a:ext>
                    </a:extLst>
                  </p:cNvPr>
                  <p:cNvSpPr>
                    <a:spLocks noChangeArrowheads="1"/>
                  </p:cNvSpPr>
                  <p:nvPr/>
                </p:nvSpPr>
                <p:spPr bwMode="auto">
                  <a:xfrm>
                    <a:off x="2812" y="1328"/>
                    <a:ext cx="49" cy="52"/>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94" name="Oval 86">
                    <a:extLst>
                      <a:ext uri="{FF2B5EF4-FFF2-40B4-BE49-F238E27FC236}">
                        <a16:creationId xmlns:a16="http://schemas.microsoft.com/office/drawing/2014/main" id="{EF47FC32-74C4-41D1-9EA6-1CA27E545091}"/>
                      </a:ext>
                    </a:extLst>
                  </p:cNvPr>
                  <p:cNvSpPr>
                    <a:spLocks noChangeArrowheads="1"/>
                  </p:cNvSpPr>
                  <p:nvPr/>
                </p:nvSpPr>
                <p:spPr bwMode="auto">
                  <a:xfrm>
                    <a:off x="2781" y="1290"/>
                    <a:ext cx="50"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95" name="Oval 87">
                    <a:extLst>
                      <a:ext uri="{FF2B5EF4-FFF2-40B4-BE49-F238E27FC236}">
                        <a16:creationId xmlns:a16="http://schemas.microsoft.com/office/drawing/2014/main" id="{90E6664B-7981-4B50-A3A8-9D8690FEF096}"/>
                      </a:ext>
                    </a:extLst>
                  </p:cNvPr>
                  <p:cNvSpPr>
                    <a:spLocks noChangeArrowheads="1"/>
                  </p:cNvSpPr>
                  <p:nvPr/>
                </p:nvSpPr>
                <p:spPr bwMode="auto">
                  <a:xfrm>
                    <a:off x="2715" y="1348"/>
                    <a:ext cx="50" cy="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497" name="Oval 89">
                    <a:extLst>
                      <a:ext uri="{FF2B5EF4-FFF2-40B4-BE49-F238E27FC236}">
                        <a16:creationId xmlns:a16="http://schemas.microsoft.com/office/drawing/2014/main" id="{BBFB2B5F-BDB7-4261-A91D-61CB0E936956}"/>
                      </a:ext>
                    </a:extLst>
                  </p:cNvPr>
                  <p:cNvSpPr>
                    <a:spLocks noChangeArrowheads="1"/>
                  </p:cNvSpPr>
                  <p:nvPr/>
                </p:nvSpPr>
                <p:spPr bwMode="auto">
                  <a:xfrm>
                    <a:off x="2828" y="1328"/>
                    <a:ext cx="50" cy="52"/>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498" name="Oval 90">
                  <a:extLst>
                    <a:ext uri="{FF2B5EF4-FFF2-40B4-BE49-F238E27FC236}">
                      <a16:creationId xmlns:a16="http://schemas.microsoft.com/office/drawing/2014/main" id="{0173048B-9B65-442C-9037-525FF93E57D5}"/>
                    </a:ext>
                  </a:extLst>
                </p:cNvPr>
                <p:cNvSpPr>
                  <a:spLocks noChangeArrowheads="1"/>
                </p:cNvSpPr>
                <p:nvPr/>
              </p:nvSpPr>
              <p:spPr bwMode="auto">
                <a:xfrm>
                  <a:off x="2406" y="1187"/>
                  <a:ext cx="24"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00" name="Oval 92">
                  <a:extLst>
                    <a:ext uri="{FF2B5EF4-FFF2-40B4-BE49-F238E27FC236}">
                      <a16:creationId xmlns:a16="http://schemas.microsoft.com/office/drawing/2014/main" id="{124BB0F7-E012-421E-9617-ACE0B8631435}"/>
                    </a:ext>
                  </a:extLst>
                </p:cNvPr>
                <p:cNvSpPr>
                  <a:spLocks noChangeArrowheads="1"/>
                </p:cNvSpPr>
                <p:nvPr/>
              </p:nvSpPr>
              <p:spPr bwMode="auto">
                <a:xfrm>
                  <a:off x="2819" y="1712"/>
                  <a:ext cx="25"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01" name="Oval 93">
                  <a:extLst>
                    <a:ext uri="{FF2B5EF4-FFF2-40B4-BE49-F238E27FC236}">
                      <a16:creationId xmlns:a16="http://schemas.microsoft.com/office/drawing/2014/main" id="{C4EE9ABD-EE09-4177-98B9-81CCBA466EE6}"/>
                    </a:ext>
                  </a:extLst>
                </p:cNvPr>
                <p:cNvSpPr>
                  <a:spLocks noChangeArrowheads="1"/>
                </p:cNvSpPr>
                <p:nvPr/>
              </p:nvSpPr>
              <p:spPr bwMode="auto">
                <a:xfrm>
                  <a:off x="2958" y="1580"/>
                  <a:ext cx="24"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03" name="Oval 95">
                  <a:extLst>
                    <a:ext uri="{FF2B5EF4-FFF2-40B4-BE49-F238E27FC236}">
                      <a16:creationId xmlns:a16="http://schemas.microsoft.com/office/drawing/2014/main" id="{EFF78125-0F8E-4E57-AF8E-7029D42C31C3}"/>
                    </a:ext>
                  </a:extLst>
                </p:cNvPr>
                <p:cNvSpPr>
                  <a:spLocks noChangeArrowheads="1"/>
                </p:cNvSpPr>
                <p:nvPr/>
              </p:nvSpPr>
              <p:spPr bwMode="auto">
                <a:xfrm>
                  <a:off x="2590" y="1672"/>
                  <a:ext cx="25" cy="24"/>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04" name="Oval 96">
                  <a:extLst>
                    <a:ext uri="{FF2B5EF4-FFF2-40B4-BE49-F238E27FC236}">
                      <a16:creationId xmlns:a16="http://schemas.microsoft.com/office/drawing/2014/main" id="{D18E5127-183A-4782-84DF-FC30A90B30C2}"/>
                    </a:ext>
                  </a:extLst>
                </p:cNvPr>
                <p:cNvSpPr>
                  <a:spLocks noChangeArrowheads="1"/>
                </p:cNvSpPr>
                <p:nvPr/>
              </p:nvSpPr>
              <p:spPr bwMode="auto">
                <a:xfrm>
                  <a:off x="2546" y="1386"/>
                  <a:ext cx="25" cy="25"/>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05" name="Oval 97">
                  <a:extLst>
                    <a:ext uri="{FF2B5EF4-FFF2-40B4-BE49-F238E27FC236}">
                      <a16:creationId xmlns:a16="http://schemas.microsoft.com/office/drawing/2014/main" id="{88956A61-49CE-47CC-A34A-EEF77FD4D54C}"/>
                    </a:ext>
                  </a:extLst>
                </p:cNvPr>
                <p:cNvSpPr>
                  <a:spLocks noChangeArrowheads="1"/>
                </p:cNvSpPr>
                <p:nvPr/>
              </p:nvSpPr>
              <p:spPr bwMode="auto">
                <a:xfrm>
                  <a:off x="3030" y="1287"/>
                  <a:ext cx="25" cy="24"/>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grpSp>
      <p:grpSp>
        <p:nvGrpSpPr>
          <p:cNvPr id="18148" name="Group 740">
            <a:extLst>
              <a:ext uri="{FF2B5EF4-FFF2-40B4-BE49-F238E27FC236}">
                <a16:creationId xmlns:a16="http://schemas.microsoft.com/office/drawing/2014/main" id="{BB15C9C2-6366-4382-ADD0-12ED408EDFAC}"/>
              </a:ext>
            </a:extLst>
          </p:cNvPr>
          <p:cNvGrpSpPr>
            <a:grpSpLocks/>
          </p:cNvGrpSpPr>
          <p:nvPr/>
        </p:nvGrpSpPr>
        <p:grpSpPr bwMode="auto">
          <a:xfrm>
            <a:off x="2582863" y="1943101"/>
            <a:ext cx="4722812" cy="817563"/>
            <a:chOff x="667" y="1224"/>
            <a:chExt cx="2975" cy="515"/>
          </a:xfrm>
        </p:grpSpPr>
        <p:sp>
          <p:nvSpPr>
            <p:cNvPr id="34089" name="Rectangle 100">
              <a:extLst>
                <a:ext uri="{FF2B5EF4-FFF2-40B4-BE49-F238E27FC236}">
                  <a16:creationId xmlns:a16="http://schemas.microsoft.com/office/drawing/2014/main" id="{F8E067E6-9D87-4C65-9888-23BD7C02E96F}"/>
                </a:ext>
              </a:extLst>
            </p:cNvPr>
            <p:cNvSpPr>
              <a:spLocks noChangeArrowheads="1"/>
            </p:cNvSpPr>
            <p:nvPr/>
          </p:nvSpPr>
          <p:spPr bwMode="auto">
            <a:xfrm>
              <a:off x="667" y="1351"/>
              <a:ext cx="1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Oxygen (O</a:t>
              </a:r>
              <a:r>
                <a:rPr lang="en-US" altLang="en-US" sz="2400" b="1" baseline="-25000"/>
                <a:t>2</a:t>
              </a:r>
              <a:r>
                <a:rPr lang="en-US" altLang="en-US" sz="2400" b="1"/>
                <a:t>)</a:t>
              </a:r>
            </a:p>
          </p:txBody>
        </p:sp>
        <p:grpSp>
          <p:nvGrpSpPr>
            <p:cNvPr id="34090" name="Group 101">
              <a:extLst>
                <a:ext uri="{FF2B5EF4-FFF2-40B4-BE49-F238E27FC236}">
                  <a16:creationId xmlns:a16="http://schemas.microsoft.com/office/drawing/2014/main" id="{727678B7-FA05-4BD4-9B93-C69BD3454386}"/>
                </a:ext>
              </a:extLst>
            </p:cNvPr>
            <p:cNvGrpSpPr>
              <a:grpSpLocks/>
            </p:cNvGrpSpPr>
            <p:nvPr/>
          </p:nvGrpSpPr>
          <p:grpSpPr bwMode="auto">
            <a:xfrm>
              <a:off x="2852" y="1224"/>
              <a:ext cx="790" cy="515"/>
              <a:chOff x="1443" y="1471"/>
              <a:chExt cx="1239" cy="807"/>
            </a:xfrm>
          </p:grpSpPr>
          <p:grpSp>
            <p:nvGrpSpPr>
              <p:cNvPr id="34091" name="Group 102">
                <a:extLst>
                  <a:ext uri="{FF2B5EF4-FFF2-40B4-BE49-F238E27FC236}">
                    <a16:creationId xmlns:a16="http://schemas.microsoft.com/office/drawing/2014/main" id="{0BFA5DD6-7D71-40BB-89BF-C36E72097655}"/>
                  </a:ext>
                </a:extLst>
              </p:cNvPr>
              <p:cNvGrpSpPr>
                <a:grpSpLocks/>
              </p:cNvGrpSpPr>
              <p:nvPr/>
            </p:nvGrpSpPr>
            <p:grpSpPr bwMode="auto">
              <a:xfrm>
                <a:off x="1443" y="1471"/>
                <a:ext cx="813" cy="807"/>
                <a:chOff x="1719" y="4320"/>
                <a:chExt cx="1023" cy="1015"/>
              </a:xfrm>
            </p:grpSpPr>
            <p:grpSp>
              <p:nvGrpSpPr>
                <p:cNvPr id="34130" name="Group 103">
                  <a:extLst>
                    <a:ext uri="{FF2B5EF4-FFF2-40B4-BE49-F238E27FC236}">
                      <a16:creationId xmlns:a16="http://schemas.microsoft.com/office/drawing/2014/main" id="{FE4876AC-4AEB-47D2-B6C2-BA0590DC0BD4}"/>
                    </a:ext>
                  </a:extLst>
                </p:cNvPr>
                <p:cNvGrpSpPr>
                  <a:grpSpLocks/>
                </p:cNvGrpSpPr>
                <p:nvPr/>
              </p:nvGrpSpPr>
              <p:grpSpPr bwMode="auto">
                <a:xfrm>
                  <a:off x="1737" y="4330"/>
                  <a:ext cx="1005" cy="1005"/>
                  <a:chOff x="1896" y="1392"/>
                  <a:chExt cx="2400" cy="2400"/>
                </a:xfrm>
              </p:grpSpPr>
              <p:sp>
                <p:nvSpPr>
                  <p:cNvPr id="34165" name="Oval 104">
                    <a:extLst>
                      <a:ext uri="{FF2B5EF4-FFF2-40B4-BE49-F238E27FC236}">
                        <a16:creationId xmlns:a16="http://schemas.microsoft.com/office/drawing/2014/main" id="{3E427F1B-AEBB-4225-81BF-974021E0B8ED}"/>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66" name="Oval 105">
                    <a:extLst>
                      <a:ext uri="{FF2B5EF4-FFF2-40B4-BE49-F238E27FC236}">
                        <a16:creationId xmlns:a16="http://schemas.microsoft.com/office/drawing/2014/main" id="{D893CBD8-7377-4F6E-9B25-7344C40B0C3E}"/>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131" name="Group 106">
                  <a:extLst>
                    <a:ext uri="{FF2B5EF4-FFF2-40B4-BE49-F238E27FC236}">
                      <a16:creationId xmlns:a16="http://schemas.microsoft.com/office/drawing/2014/main" id="{B85F5562-A362-44A1-82D5-3DFBCE6B434F}"/>
                    </a:ext>
                  </a:extLst>
                </p:cNvPr>
                <p:cNvGrpSpPr>
                  <a:grpSpLocks/>
                </p:cNvGrpSpPr>
                <p:nvPr/>
              </p:nvGrpSpPr>
              <p:grpSpPr bwMode="auto">
                <a:xfrm rot="1395870">
                  <a:off x="1719" y="4320"/>
                  <a:ext cx="1004" cy="1005"/>
                  <a:chOff x="1992" y="1488"/>
                  <a:chExt cx="2400" cy="2400"/>
                </a:xfrm>
              </p:grpSpPr>
              <p:sp>
                <p:nvSpPr>
                  <p:cNvPr id="34163" name="Oval 107">
                    <a:extLst>
                      <a:ext uri="{FF2B5EF4-FFF2-40B4-BE49-F238E27FC236}">
                        <a16:creationId xmlns:a16="http://schemas.microsoft.com/office/drawing/2014/main" id="{08443749-5FAB-40A7-9563-0F66948D6983}"/>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64" name="Oval 108">
                    <a:extLst>
                      <a:ext uri="{FF2B5EF4-FFF2-40B4-BE49-F238E27FC236}">
                        <a16:creationId xmlns:a16="http://schemas.microsoft.com/office/drawing/2014/main" id="{FE50D025-CE5D-4E39-87FE-0BDC6B55BBF6}"/>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132" name="Group 109">
                  <a:extLst>
                    <a:ext uri="{FF2B5EF4-FFF2-40B4-BE49-F238E27FC236}">
                      <a16:creationId xmlns:a16="http://schemas.microsoft.com/office/drawing/2014/main" id="{11354429-2C00-4088-84E2-2CB34791DF82}"/>
                    </a:ext>
                  </a:extLst>
                </p:cNvPr>
                <p:cNvGrpSpPr>
                  <a:grpSpLocks/>
                </p:cNvGrpSpPr>
                <p:nvPr/>
              </p:nvGrpSpPr>
              <p:grpSpPr bwMode="auto">
                <a:xfrm rot="2700000">
                  <a:off x="1737" y="4331"/>
                  <a:ext cx="1005" cy="1004"/>
                  <a:chOff x="1992" y="1488"/>
                  <a:chExt cx="2400" cy="2400"/>
                </a:xfrm>
              </p:grpSpPr>
              <p:sp>
                <p:nvSpPr>
                  <p:cNvPr id="34161" name="Oval 110">
                    <a:extLst>
                      <a:ext uri="{FF2B5EF4-FFF2-40B4-BE49-F238E27FC236}">
                        <a16:creationId xmlns:a16="http://schemas.microsoft.com/office/drawing/2014/main" id="{677E1B22-72C8-45D4-91E0-7F9AD1E98A54}"/>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62" name="Oval 111">
                    <a:extLst>
                      <a:ext uri="{FF2B5EF4-FFF2-40B4-BE49-F238E27FC236}">
                        <a16:creationId xmlns:a16="http://schemas.microsoft.com/office/drawing/2014/main" id="{DA1E5693-CA33-441D-B877-79039819A720}"/>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133" name="Group 112">
                  <a:extLst>
                    <a:ext uri="{FF2B5EF4-FFF2-40B4-BE49-F238E27FC236}">
                      <a16:creationId xmlns:a16="http://schemas.microsoft.com/office/drawing/2014/main" id="{E80339DC-6381-40A3-9191-FD16EF0C81BB}"/>
                    </a:ext>
                  </a:extLst>
                </p:cNvPr>
                <p:cNvGrpSpPr>
                  <a:grpSpLocks/>
                </p:cNvGrpSpPr>
                <p:nvPr/>
              </p:nvGrpSpPr>
              <p:grpSpPr bwMode="auto">
                <a:xfrm rot="3898227">
                  <a:off x="1737" y="4331"/>
                  <a:ext cx="1005" cy="1004"/>
                  <a:chOff x="1992" y="1488"/>
                  <a:chExt cx="2400" cy="2400"/>
                </a:xfrm>
              </p:grpSpPr>
              <p:sp>
                <p:nvSpPr>
                  <p:cNvPr id="34159" name="Oval 113">
                    <a:extLst>
                      <a:ext uri="{FF2B5EF4-FFF2-40B4-BE49-F238E27FC236}">
                        <a16:creationId xmlns:a16="http://schemas.microsoft.com/office/drawing/2014/main" id="{AD8DAAEC-8BF1-461C-A827-37156BCB2CB8}"/>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60" name="Oval 114">
                    <a:extLst>
                      <a:ext uri="{FF2B5EF4-FFF2-40B4-BE49-F238E27FC236}">
                        <a16:creationId xmlns:a16="http://schemas.microsoft.com/office/drawing/2014/main" id="{9646F274-3710-4C2E-AEC9-851CF06498D6}"/>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134" name="Group 115">
                  <a:extLst>
                    <a:ext uri="{FF2B5EF4-FFF2-40B4-BE49-F238E27FC236}">
                      <a16:creationId xmlns:a16="http://schemas.microsoft.com/office/drawing/2014/main" id="{0860A9CD-3DEF-450D-80C4-E0A6028E7C78}"/>
                    </a:ext>
                  </a:extLst>
                </p:cNvPr>
                <p:cNvGrpSpPr>
                  <a:grpSpLocks/>
                </p:cNvGrpSpPr>
                <p:nvPr/>
              </p:nvGrpSpPr>
              <p:grpSpPr bwMode="auto">
                <a:xfrm>
                  <a:off x="2133" y="4734"/>
                  <a:ext cx="212" cy="205"/>
                  <a:chOff x="2912" y="2453"/>
                  <a:chExt cx="507" cy="488"/>
                </a:xfrm>
              </p:grpSpPr>
              <p:sp>
                <p:nvSpPr>
                  <p:cNvPr id="17524" name="Oval 116">
                    <a:extLst>
                      <a:ext uri="{FF2B5EF4-FFF2-40B4-BE49-F238E27FC236}">
                        <a16:creationId xmlns:a16="http://schemas.microsoft.com/office/drawing/2014/main" id="{4DED4C4A-5278-403E-B9DE-90C358A92E68}"/>
                      </a:ext>
                    </a:extLst>
                  </p:cNvPr>
                  <p:cNvSpPr>
                    <a:spLocks noChangeArrowheads="1"/>
                  </p:cNvSpPr>
                  <p:nvPr/>
                </p:nvSpPr>
                <p:spPr bwMode="auto">
                  <a:xfrm>
                    <a:off x="3116" y="2603"/>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25" name="Oval 117">
                    <a:extLst>
                      <a:ext uri="{FF2B5EF4-FFF2-40B4-BE49-F238E27FC236}">
                        <a16:creationId xmlns:a16="http://schemas.microsoft.com/office/drawing/2014/main" id="{400FC54B-058A-4200-BAED-D9ACD84B96AE}"/>
                      </a:ext>
                    </a:extLst>
                  </p:cNvPr>
                  <p:cNvSpPr>
                    <a:spLocks noChangeArrowheads="1"/>
                  </p:cNvSpPr>
                  <p:nvPr/>
                </p:nvSpPr>
                <p:spPr bwMode="auto">
                  <a:xfrm>
                    <a:off x="3215" y="270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26" name="Oval 118">
                    <a:extLst>
                      <a:ext uri="{FF2B5EF4-FFF2-40B4-BE49-F238E27FC236}">
                        <a16:creationId xmlns:a16="http://schemas.microsoft.com/office/drawing/2014/main" id="{E9B379FA-A2F1-40D9-B70B-8093D7E58FF2}"/>
                      </a:ext>
                    </a:extLst>
                  </p:cNvPr>
                  <p:cNvSpPr>
                    <a:spLocks noChangeArrowheads="1"/>
                  </p:cNvSpPr>
                  <p:nvPr/>
                </p:nvSpPr>
                <p:spPr bwMode="auto">
                  <a:xfrm>
                    <a:off x="3168" y="24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27" name="Oval 119">
                    <a:extLst>
                      <a:ext uri="{FF2B5EF4-FFF2-40B4-BE49-F238E27FC236}">
                        <a16:creationId xmlns:a16="http://schemas.microsoft.com/office/drawing/2014/main" id="{38AAA5D5-F471-4944-A476-08AE18584439}"/>
                      </a:ext>
                    </a:extLst>
                  </p:cNvPr>
                  <p:cNvSpPr>
                    <a:spLocks noChangeArrowheads="1"/>
                  </p:cNvSpPr>
                  <p:nvPr/>
                </p:nvSpPr>
                <p:spPr bwMode="auto">
                  <a:xfrm>
                    <a:off x="2965" y="2481"/>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28" name="Oval 120">
                    <a:extLst>
                      <a:ext uri="{FF2B5EF4-FFF2-40B4-BE49-F238E27FC236}">
                        <a16:creationId xmlns:a16="http://schemas.microsoft.com/office/drawing/2014/main" id="{F77971D3-6BCC-4F15-9D7E-2D2D6E58CD8F}"/>
                      </a:ext>
                    </a:extLst>
                  </p:cNvPr>
                  <p:cNvSpPr>
                    <a:spLocks noChangeArrowheads="1"/>
                  </p:cNvSpPr>
                  <p:nvPr/>
                </p:nvSpPr>
                <p:spPr bwMode="auto">
                  <a:xfrm>
                    <a:off x="3012" y="248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29" name="Oval 121">
                    <a:extLst>
                      <a:ext uri="{FF2B5EF4-FFF2-40B4-BE49-F238E27FC236}">
                        <a16:creationId xmlns:a16="http://schemas.microsoft.com/office/drawing/2014/main" id="{5C3B2AC6-2262-4D0D-8C16-A67C78BC1334}"/>
                      </a:ext>
                    </a:extLst>
                  </p:cNvPr>
                  <p:cNvSpPr>
                    <a:spLocks noChangeArrowheads="1"/>
                  </p:cNvSpPr>
                  <p:nvPr/>
                </p:nvSpPr>
                <p:spPr bwMode="auto">
                  <a:xfrm>
                    <a:off x="3073" y="260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0" name="Oval 122">
                    <a:extLst>
                      <a:ext uri="{FF2B5EF4-FFF2-40B4-BE49-F238E27FC236}">
                        <a16:creationId xmlns:a16="http://schemas.microsoft.com/office/drawing/2014/main" id="{7190BD7B-3391-4155-BE03-923B0455C8A7}"/>
                      </a:ext>
                    </a:extLst>
                  </p:cNvPr>
                  <p:cNvSpPr>
                    <a:spLocks noChangeArrowheads="1"/>
                  </p:cNvSpPr>
                  <p:nvPr/>
                </p:nvSpPr>
                <p:spPr bwMode="auto">
                  <a:xfrm>
                    <a:off x="2956" y="262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1" name="Oval 123">
                    <a:extLst>
                      <a:ext uri="{FF2B5EF4-FFF2-40B4-BE49-F238E27FC236}">
                        <a16:creationId xmlns:a16="http://schemas.microsoft.com/office/drawing/2014/main" id="{1662992C-643B-4667-99D4-D222E62E5B7D}"/>
                      </a:ext>
                    </a:extLst>
                  </p:cNvPr>
                  <p:cNvSpPr>
                    <a:spLocks noChangeArrowheads="1"/>
                  </p:cNvSpPr>
                  <p:nvPr/>
                </p:nvSpPr>
                <p:spPr bwMode="auto">
                  <a:xfrm>
                    <a:off x="3007" y="27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2" name="Oval 124">
                    <a:extLst>
                      <a:ext uri="{FF2B5EF4-FFF2-40B4-BE49-F238E27FC236}">
                        <a16:creationId xmlns:a16="http://schemas.microsoft.com/office/drawing/2014/main" id="{5D6EF6E0-C2DC-4EE2-90CB-DAE17288ECAD}"/>
                      </a:ext>
                    </a:extLst>
                  </p:cNvPr>
                  <p:cNvSpPr>
                    <a:spLocks noChangeArrowheads="1"/>
                  </p:cNvSpPr>
                  <p:nvPr/>
                </p:nvSpPr>
                <p:spPr bwMode="auto">
                  <a:xfrm>
                    <a:off x="3055" y="27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3" name="Oval 125">
                    <a:extLst>
                      <a:ext uri="{FF2B5EF4-FFF2-40B4-BE49-F238E27FC236}">
                        <a16:creationId xmlns:a16="http://schemas.microsoft.com/office/drawing/2014/main" id="{D3D424F0-9116-41A8-8F29-A826FA118C88}"/>
                      </a:ext>
                    </a:extLst>
                  </p:cNvPr>
                  <p:cNvSpPr>
                    <a:spLocks noChangeArrowheads="1"/>
                  </p:cNvSpPr>
                  <p:nvPr/>
                </p:nvSpPr>
                <p:spPr bwMode="auto">
                  <a:xfrm>
                    <a:off x="3177" y="279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4" name="Oval 126">
                    <a:extLst>
                      <a:ext uri="{FF2B5EF4-FFF2-40B4-BE49-F238E27FC236}">
                        <a16:creationId xmlns:a16="http://schemas.microsoft.com/office/drawing/2014/main" id="{EECAF8AB-09D9-4ACA-A5AA-C5374EA8D92C}"/>
                      </a:ext>
                    </a:extLst>
                  </p:cNvPr>
                  <p:cNvSpPr>
                    <a:spLocks noChangeArrowheads="1"/>
                  </p:cNvSpPr>
                  <p:nvPr/>
                </p:nvSpPr>
                <p:spPr bwMode="auto">
                  <a:xfrm>
                    <a:off x="3168" y="2697"/>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5" name="Oval 127">
                    <a:extLst>
                      <a:ext uri="{FF2B5EF4-FFF2-40B4-BE49-F238E27FC236}">
                        <a16:creationId xmlns:a16="http://schemas.microsoft.com/office/drawing/2014/main" id="{78D5E060-2F23-4163-AF65-7F73B148F367}"/>
                      </a:ext>
                    </a:extLst>
                  </p:cNvPr>
                  <p:cNvSpPr>
                    <a:spLocks noChangeArrowheads="1"/>
                  </p:cNvSpPr>
                  <p:nvPr/>
                </p:nvSpPr>
                <p:spPr bwMode="auto">
                  <a:xfrm>
                    <a:off x="3225" y="2565"/>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6" name="Oval 128">
                    <a:extLst>
                      <a:ext uri="{FF2B5EF4-FFF2-40B4-BE49-F238E27FC236}">
                        <a16:creationId xmlns:a16="http://schemas.microsoft.com/office/drawing/2014/main" id="{ECACF804-8F0E-4E48-9FB7-4823859CF7B7}"/>
                      </a:ext>
                    </a:extLst>
                  </p:cNvPr>
                  <p:cNvSpPr>
                    <a:spLocks noChangeArrowheads="1"/>
                  </p:cNvSpPr>
                  <p:nvPr/>
                </p:nvSpPr>
                <p:spPr bwMode="auto">
                  <a:xfrm>
                    <a:off x="3121" y="24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7" name="Oval 129">
                    <a:extLst>
                      <a:ext uri="{FF2B5EF4-FFF2-40B4-BE49-F238E27FC236}">
                        <a16:creationId xmlns:a16="http://schemas.microsoft.com/office/drawing/2014/main" id="{E4D060F1-EB93-4C3A-BA0C-895C60AAFF87}"/>
                      </a:ext>
                    </a:extLst>
                  </p:cNvPr>
                  <p:cNvSpPr>
                    <a:spLocks noChangeArrowheads="1"/>
                  </p:cNvSpPr>
                  <p:nvPr/>
                </p:nvSpPr>
                <p:spPr bwMode="auto">
                  <a:xfrm>
                    <a:off x="2913" y="2626"/>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8" name="Oval 130">
                    <a:extLst>
                      <a:ext uri="{FF2B5EF4-FFF2-40B4-BE49-F238E27FC236}">
                        <a16:creationId xmlns:a16="http://schemas.microsoft.com/office/drawing/2014/main" id="{73FB1F90-3DEC-43D6-B5D8-347076EECD41}"/>
                      </a:ext>
                    </a:extLst>
                  </p:cNvPr>
                  <p:cNvSpPr>
                    <a:spLocks noChangeArrowheads="1"/>
                  </p:cNvSpPr>
                  <p:nvPr/>
                </p:nvSpPr>
                <p:spPr bwMode="auto">
                  <a:xfrm>
                    <a:off x="3135" y="2791"/>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39" name="Oval 131">
                    <a:extLst>
                      <a:ext uri="{FF2B5EF4-FFF2-40B4-BE49-F238E27FC236}">
                        <a16:creationId xmlns:a16="http://schemas.microsoft.com/office/drawing/2014/main" id="{35431B5A-4EE5-4BEC-AAD2-81B78CABB564}"/>
                      </a:ext>
                    </a:extLst>
                  </p:cNvPr>
                  <p:cNvSpPr>
                    <a:spLocks noChangeArrowheads="1"/>
                  </p:cNvSpPr>
                  <p:nvPr/>
                </p:nvSpPr>
                <p:spPr bwMode="auto">
                  <a:xfrm>
                    <a:off x="3267" y="2570"/>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540" name="Oval 132">
                  <a:extLst>
                    <a:ext uri="{FF2B5EF4-FFF2-40B4-BE49-F238E27FC236}">
                      <a16:creationId xmlns:a16="http://schemas.microsoft.com/office/drawing/2014/main" id="{E05B5CBF-23BF-4952-8EA3-07B9BA998476}"/>
                    </a:ext>
                  </a:extLst>
                </p:cNvPr>
                <p:cNvSpPr>
                  <a:spLocks noChangeArrowheads="1"/>
                </p:cNvSpPr>
                <p:nvPr/>
              </p:nvSpPr>
              <p:spPr bwMode="auto">
                <a:xfrm>
                  <a:off x="1751" y="460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41" name="Oval 133">
                  <a:extLst>
                    <a:ext uri="{FF2B5EF4-FFF2-40B4-BE49-F238E27FC236}">
                      <a16:creationId xmlns:a16="http://schemas.microsoft.com/office/drawing/2014/main" id="{424E3927-1571-4A59-A502-028F384B0300}"/>
                    </a:ext>
                  </a:extLst>
                </p:cNvPr>
                <p:cNvSpPr>
                  <a:spLocks noChangeArrowheads="1"/>
                </p:cNvSpPr>
                <p:nvPr/>
              </p:nvSpPr>
              <p:spPr bwMode="auto">
                <a:xfrm>
                  <a:off x="2056" y="453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42" name="Oval 134">
                  <a:extLst>
                    <a:ext uri="{FF2B5EF4-FFF2-40B4-BE49-F238E27FC236}">
                      <a16:creationId xmlns:a16="http://schemas.microsoft.com/office/drawing/2014/main" id="{14FDB367-BFA4-4F0C-ACF4-F126B63C7316}"/>
                    </a:ext>
                  </a:extLst>
                </p:cNvPr>
                <p:cNvSpPr>
                  <a:spLocks noChangeArrowheads="1"/>
                </p:cNvSpPr>
                <p:nvPr/>
              </p:nvSpPr>
              <p:spPr bwMode="auto">
                <a:xfrm>
                  <a:off x="2274" y="5264"/>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43" name="Oval 135">
                  <a:extLst>
                    <a:ext uri="{FF2B5EF4-FFF2-40B4-BE49-F238E27FC236}">
                      <a16:creationId xmlns:a16="http://schemas.microsoft.com/office/drawing/2014/main" id="{A9004426-7C75-4AE7-8DA0-E42146E3305D}"/>
                    </a:ext>
                  </a:extLst>
                </p:cNvPr>
                <p:cNvSpPr>
                  <a:spLocks noChangeArrowheads="1"/>
                </p:cNvSpPr>
                <p:nvPr/>
              </p:nvSpPr>
              <p:spPr bwMode="auto">
                <a:xfrm>
                  <a:off x="2574" y="5091"/>
                  <a:ext cx="32"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44" name="Oval 136">
                  <a:extLst>
                    <a:ext uri="{FF2B5EF4-FFF2-40B4-BE49-F238E27FC236}">
                      <a16:creationId xmlns:a16="http://schemas.microsoft.com/office/drawing/2014/main" id="{A1272BF4-39E0-48EB-ABB1-A90794C8BD21}"/>
                    </a:ext>
                  </a:extLst>
                </p:cNvPr>
                <p:cNvSpPr>
                  <a:spLocks noChangeArrowheads="1"/>
                </p:cNvSpPr>
                <p:nvPr/>
              </p:nvSpPr>
              <p:spPr bwMode="auto">
                <a:xfrm>
                  <a:off x="2534" y="445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45" name="Oval 137">
                  <a:extLst>
                    <a:ext uri="{FF2B5EF4-FFF2-40B4-BE49-F238E27FC236}">
                      <a16:creationId xmlns:a16="http://schemas.microsoft.com/office/drawing/2014/main" id="{2920277B-4BB3-49ED-8331-A36D2B3B7E58}"/>
                    </a:ext>
                  </a:extLst>
                </p:cNvPr>
                <p:cNvSpPr>
                  <a:spLocks noChangeArrowheads="1"/>
                </p:cNvSpPr>
                <p:nvPr/>
              </p:nvSpPr>
              <p:spPr bwMode="auto">
                <a:xfrm>
                  <a:off x="1983" y="5215"/>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46" name="Oval 138">
                  <a:extLst>
                    <a:ext uri="{FF2B5EF4-FFF2-40B4-BE49-F238E27FC236}">
                      <a16:creationId xmlns:a16="http://schemas.microsoft.com/office/drawing/2014/main" id="{1F965F48-438F-43A7-8246-8D335B4CD037}"/>
                    </a:ext>
                  </a:extLst>
                </p:cNvPr>
                <p:cNvSpPr>
                  <a:spLocks noChangeArrowheads="1"/>
                </p:cNvSpPr>
                <p:nvPr/>
              </p:nvSpPr>
              <p:spPr bwMode="auto">
                <a:xfrm>
                  <a:off x="1928" y="4852"/>
                  <a:ext cx="32"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47" name="Oval 139">
                  <a:extLst>
                    <a:ext uri="{FF2B5EF4-FFF2-40B4-BE49-F238E27FC236}">
                      <a16:creationId xmlns:a16="http://schemas.microsoft.com/office/drawing/2014/main" id="{138FBEBC-6F16-4058-9049-4130505EE3B3}"/>
                    </a:ext>
                  </a:extLst>
                </p:cNvPr>
                <p:cNvSpPr>
                  <a:spLocks noChangeArrowheads="1"/>
                </p:cNvSpPr>
                <p:nvPr/>
              </p:nvSpPr>
              <p:spPr bwMode="auto">
                <a:xfrm>
                  <a:off x="2538" y="4730"/>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4092" name="Group 140">
                <a:extLst>
                  <a:ext uri="{FF2B5EF4-FFF2-40B4-BE49-F238E27FC236}">
                    <a16:creationId xmlns:a16="http://schemas.microsoft.com/office/drawing/2014/main" id="{15BC7369-0506-40D4-BDB6-DB5E596D0C4F}"/>
                  </a:ext>
                </a:extLst>
              </p:cNvPr>
              <p:cNvGrpSpPr>
                <a:grpSpLocks/>
              </p:cNvGrpSpPr>
              <p:nvPr/>
            </p:nvGrpSpPr>
            <p:grpSpPr bwMode="auto">
              <a:xfrm>
                <a:off x="1869" y="1471"/>
                <a:ext cx="813" cy="807"/>
                <a:chOff x="1719" y="4320"/>
                <a:chExt cx="1023" cy="1015"/>
              </a:xfrm>
            </p:grpSpPr>
            <p:grpSp>
              <p:nvGrpSpPr>
                <p:cNvPr id="34093" name="Group 141">
                  <a:extLst>
                    <a:ext uri="{FF2B5EF4-FFF2-40B4-BE49-F238E27FC236}">
                      <a16:creationId xmlns:a16="http://schemas.microsoft.com/office/drawing/2014/main" id="{D71B7A53-3982-455D-B6AA-76812F2EC640}"/>
                    </a:ext>
                  </a:extLst>
                </p:cNvPr>
                <p:cNvGrpSpPr>
                  <a:grpSpLocks/>
                </p:cNvGrpSpPr>
                <p:nvPr/>
              </p:nvGrpSpPr>
              <p:grpSpPr bwMode="auto">
                <a:xfrm>
                  <a:off x="1737" y="4330"/>
                  <a:ext cx="1005" cy="1005"/>
                  <a:chOff x="1896" y="1392"/>
                  <a:chExt cx="2400" cy="2400"/>
                </a:xfrm>
              </p:grpSpPr>
              <p:sp>
                <p:nvSpPr>
                  <p:cNvPr id="34128" name="Oval 142">
                    <a:extLst>
                      <a:ext uri="{FF2B5EF4-FFF2-40B4-BE49-F238E27FC236}">
                        <a16:creationId xmlns:a16="http://schemas.microsoft.com/office/drawing/2014/main" id="{97BE499C-A415-4FEA-9FAA-026E1F98D163}"/>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29" name="Oval 143">
                    <a:extLst>
                      <a:ext uri="{FF2B5EF4-FFF2-40B4-BE49-F238E27FC236}">
                        <a16:creationId xmlns:a16="http://schemas.microsoft.com/office/drawing/2014/main" id="{9859092D-348F-496F-B89B-9F248EEAAFED}"/>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94" name="Group 144">
                  <a:extLst>
                    <a:ext uri="{FF2B5EF4-FFF2-40B4-BE49-F238E27FC236}">
                      <a16:creationId xmlns:a16="http://schemas.microsoft.com/office/drawing/2014/main" id="{24CB7108-5C40-497F-AA88-1DEBE2E17143}"/>
                    </a:ext>
                  </a:extLst>
                </p:cNvPr>
                <p:cNvGrpSpPr>
                  <a:grpSpLocks/>
                </p:cNvGrpSpPr>
                <p:nvPr/>
              </p:nvGrpSpPr>
              <p:grpSpPr bwMode="auto">
                <a:xfrm rot="1395870">
                  <a:off x="1719" y="4320"/>
                  <a:ext cx="1004" cy="1005"/>
                  <a:chOff x="1992" y="1488"/>
                  <a:chExt cx="2400" cy="2400"/>
                </a:xfrm>
              </p:grpSpPr>
              <p:sp>
                <p:nvSpPr>
                  <p:cNvPr id="34126" name="Oval 145">
                    <a:extLst>
                      <a:ext uri="{FF2B5EF4-FFF2-40B4-BE49-F238E27FC236}">
                        <a16:creationId xmlns:a16="http://schemas.microsoft.com/office/drawing/2014/main" id="{44410E26-C411-4D6C-AB24-53917530D14F}"/>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27" name="Oval 146">
                    <a:extLst>
                      <a:ext uri="{FF2B5EF4-FFF2-40B4-BE49-F238E27FC236}">
                        <a16:creationId xmlns:a16="http://schemas.microsoft.com/office/drawing/2014/main" id="{4D4777F0-EE6F-4B56-8791-CE1F14561565}"/>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95" name="Group 147">
                  <a:extLst>
                    <a:ext uri="{FF2B5EF4-FFF2-40B4-BE49-F238E27FC236}">
                      <a16:creationId xmlns:a16="http://schemas.microsoft.com/office/drawing/2014/main" id="{0A547188-44E2-4FE8-837B-27FE93153F65}"/>
                    </a:ext>
                  </a:extLst>
                </p:cNvPr>
                <p:cNvGrpSpPr>
                  <a:grpSpLocks/>
                </p:cNvGrpSpPr>
                <p:nvPr/>
              </p:nvGrpSpPr>
              <p:grpSpPr bwMode="auto">
                <a:xfrm rot="2700000">
                  <a:off x="1737" y="4331"/>
                  <a:ext cx="1005" cy="1004"/>
                  <a:chOff x="1992" y="1488"/>
                  <a:chExt cx="2400" cy="2400"/>
                </a:xfrm>
              </p:grpSpPr>
              <p:sp>
                <p:nvSpPr>
                  <p:cNvPr id="34124" name="Oval 148">
                    <a:extLst>
                      <a:ext uri="{FF2B5EF4-FFF2-40B4-BE49-F238E27FC236}">
                        <a16:creationId xmlns:a16="http://schemas.microsoft.com/office/drawing/2014/main" id="{A9B48D4C-BCD8-4F1C-B137-022FA2466BFE}"/>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25" name="Oval 149">
                    <a:extLst>
                      <a:ext uri="{FF2B5EF4-FFF2-40B4-BE49-F238E27FC236}">
                        <a16:creationId xmlns:a16="http://schemas.microsoft.com/office/drawing/2014/main" id="{2FE369B0-EA5D-49FA-8F6A-64964A30A061}"/>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96" name="Group 150">
                  <a:extLst>
                    <a:ext uri="{FF2B5EF4-FFF2-40B4-BE49-F238E27FC236}">
                      <a16:creationId xmlns:a16="http://schemas.microsoft.com/office/drawing/2014/main" id="{1FCC9B1F-8C9A-485C-A1A9-420EBD38C0EC}"/>
                    </a:ext>
                  </a:extLst>
                </p:cNvPr>
                <p:cNvGrpSpPr>
                  <a:grpSpLocks/>
                </p:cNvGrpSpPr>
                <p:nvPr/>
              </p:nvGrpSpPr>
              <p:grpSpPr bwMode="auto">
                <a:xfrm rot="3898227">
                  <a:off x="1737" y="4331"/>
                  <a:ext cx="1005" cy="1004"/>
                  <a:chOff x="1992" y="1488"/>
                  <a:chExt cx="2400" cy="2400"/>
                </a:xfrm>
              </p:grpSpPr>
              <p:sp>
                <p:nvSpPr>
                  <p:cNvPr id="34122" name="Oval 151">
                    <a:extLst>
                      <a:ext uri="{FF2B5EF4-FFF2-40B4-BE49-F238E27FC236}">
                        <a16:creationId xmlns:a16="http://schemas.microsoft.com/office/drawing/2014/main" id="{29E09E09-A694-4114-99CA-65EB002D756F}"/>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123" name="Oval 152">
                    <a:extLst>
                      <a:ext uri="{FF2B5EF4-FFF2-40B4-BE49-F238E27FC236}">
                        <a16:creationId xmlns:a16="http://schemas.microsoft.com/office/drawing/2014/main" id="{87D52D91-21DB-412E-85D0-1E5F9D505019}"/>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97" name="Group 153">
                  <a:extLst>
                    <a:ext uri="{FF2B5EF4-FFF2-40B4-BE49-F238E27FC236}">
                      <a16:creationId xmlns:a16="http://schemas.microsoft.com/office/drawing/2014/main" id="{3DA26ACD-475E-4D47-9999-E83FD47F7874}"/>
                    </a:ext>
                  </a:extLst>
                </p:cNvPr>
                <p:cNvGrpSpPr>
                  <a:grpSpLocks/>
                </p:cNvGrpSpPr>
                <p:nvPr/>
              </p:nvGrpSpPr>
              <p:grpSpPr bwMode="auto">
                <a:xfrm>
                  <a:off x="2133" y="4734"/>
                  <a:ext cx="212" cy="205"/>
                  <a:chOff x="2912" y="2453"/>
                  <a:chExt cx="507" cy="488"/>
                </a:xfrm>
              </p:grpSpPr>
              <p:sp>
                <p:nvSpPr>
                  <p:cNvPr id="17562" name="Oval 154">
                    <a:extLst>
                      <a:ext uri="{FF2B5EF4-FFF2-40B4-BE49-F238E27FC236}">
                        <a16:creationId xmlns:a16="http://schemas.microsoft.com/office/drawing/2014/main" id="{2B8B3153-F15D-4B55-AF04-96208620B703}"/>
                      </a:ext>
                    </a:extLst>
                  </p:cNvPr>
                  <p:cNvSpPr>
                    <a:spLocks noChangeArrowheads="1"/>
                  </p:cNvSpPr>
                  <p:nvPr/>
                </p:nvSpPr>
                <p:spPr bwMode="auto">
                  <a:xfrm>
                    <a:off x="3118" y="2603"/>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63" name="Oval 155">
                    <a:extLst>
                      <a:ext uri="{FF2B5EF4-FFF2-40B4-BE49-F238E27FC236}">
                        <a16:creationId xmlns:a16="http://schemas.microsoft.com/office/drawing/2014/main" id="{22578972-4395-44DA-87D9-DCECCE70AAC0}"/>
                      </a:ext>
                    </a:extLst>
                  </p:cNvPr>
                  <p:cNvSpPr>
                    <a:spLocks noChangeArrowheads="1"/>
                  </p:cNvSpPr>
                  <p:nvPr/>
                </p:nvSpPr>
                <p:spPr bwMode="auto">
                  <a:xfrm>
                    <a:off x="3217" y="270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64" name="Oval 156">
                    <a:extLst>
                      <a:ext uri="{FF2B5EF4-FFF2-40B4-BE49-F238E27FC236}">
                        <a16:creationId xmlns:a16="http://schemas.microsoft.com/office/drawing/2014/main" id="{B5E0EEDB-93E9-448A-B5D1-A7CEAA6E4C0A}"/>
                      </a:ext>
                    </a:extLst>
                  </p:cNvPr>
                  <p:cNvSpPr>
                    <a:spLocks noChangeArrowheads="1"/>
                  </p:cNvSpPr>
                  <p:nvPr/>
                </p:nvSpPr>
                <p:spPr bwMode="auto">
                  <a:xfrm>
                    <a:off x="3170" y="24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65" name="Oval 157">
                    <a:extLst>
                      <a:ext uri="{FF2B5EF4-FFF2-40B4-BE49-F238E27FC236}">
                        <a16:creationId xmlns:a16="http://schemas.microsoft.com/office/drawing/2014/main" id="{055F5742-FCD0-43AE-B53E-C9CE339B579C}"/>
                      </a:ext>
                    </a:extLst>
                  </p:cNvPr>
                  <p:cNvSpPr>
                    <a:spLocks noChangeArrowheads="1"/>
                  </p:cNvSpPr>
                  <p:nvPr/>
                </p:nvSpPr>
                <p:spPr bwMode="auto">
                  <a:xfrm>
                    <a:off x="2971" y="2481"/>
                    <a:ext cx="146"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66" name="Oval 158">
                    <a:extLst>
                      <a:ext uri="{FF2B5EF4-FFF2-40B4-BE49-F238E27FC236}">
                        <a16:creationId xmlns:a16="http://schemas.microsoft.com/office/drawing/2014/main" id="{49D99AC6-6B19-4C2D-9B29-BEDCD3525123}"/>
                      </a:ext>
                    </a:extLst>
                  </p:cNvPr>
                  <p:cNvSpPr>
                    <a:spLocks noChangeArrowheads="1"/>
                  </p:cNvSpPr>
                  <p:nvPr/>
                </p:nvSpPr>
                <p:spPr bwMode="auto">
                  <a:xfrm>
                    <a:off x="3023" y="2486"/>
                    <a:ext cx="142"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67" name="Oval 159">
                    <a:extLst>
                      <a:ext uri="{FF2B5EF4-FFF2-40B4-BE49-F238E27FC236}">
                        <a16:creationId xmlns:a16="http://schemas.microsoft.com/office/drawing/2014/main" id="{93F99E14-9B48-4B67-9566-9F1674A13DBF}"/>
                      </a:ext>
                    </a:extLst>
                  </p:cNvPr>
                  <p:cNvSpPr>
                    <a:spLocks noChangeArrowheads="1"/>
                  </p:cNvSpPr>
                  <p:nvPr/>
                </p:nvSpPr>
                <p:spPr bwMode="auto">
                  <a:xfrm>
                    <a:off x="3075" y="260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68" name="Oval 160">
                    <a:extLst>
                      <a:ext uri="{FF2B5EF4-FFF2-40B4-BE49-F238E27FC236}">
                        <a16:creationId xmlns:a16="http://schemas.microsoft.com/office/drawing/2014/main" id="{81263ECF-0186-43D6-8DEC-2F7DC330F6D2}"/>
                      </a:ext>
                    </a:extLst>
                  </p:cNvPr>
                  <p:cNvSpPr>
                    <a:spLocks noChangeArrowheads="1"/>
                  </p:cNvSpPr>
                  <p:nvPr/>
                </p:nvSpPr>
                <p:spPr bwMode="auto">
                  <a:xfrm>
                    <a:off x="2957" y="262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69" name="Oval 161">
                    <a:extLst>
                      <a:ext uri="{FF2B5EF4-FFF2-40B4-BE49-F238E27FC236}">
                        <a16:creationId xmlns:a16="http://schemas.microsoft.com/office/drawing/2014/main" id="{8088931B-0FB9-4BBB-85D6-249B4890E2D6}"/>
                      </a:ext>
                    </a:extLst>
                  </p:cNvPr>
                  <p:cNvSpPr>
                    <a:spLocks noChangeArrowheads="1"/>
                  </p:cNvSpPr>
                  <p:nvPr/>
                </p:nvSpPr>
                <p:spPr bwMode="auto">
                  <a:xfrm>
                    <a:off x="3009" y="27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0" name="Oval 162">
                    <a:extLst>
                      <a:ext uri="{FF2B5EF4-FFF2-40B4-BE49-F238E27FC236}">
                        <a16:creationId xmlns:a16="http://schemas.microsoft.com/office/drawing/2014/main" id="{C5DAFE3C-8439-4BA9-99F3-60C08DC035B0}"/>
                      </a:ext>
                    </a:extLst>
                  </p:cNvPr>
                  <p:cNvSpPr>
                    <a:spLocks noChangeArrowheads="1"/>
                  </p:cNvSpPr>
                  <p:nvPr/>
                </p:nvSpPr>
                <p:spPr bwMode="auto">
                  <a:xfrm>
                    <a:off x="3056" y="27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1" name="Oval 163">
                    <a:extLst>
                      <a:ext uri="{FF2B5EF4-FFF2-40B4-BE49-F238E27FC236}">
                        <a16:creationId xmlns:a16="http://schemas.microsoft.com/office/drawing/2014/main" id="{BF120B5F-C1F9-4975-AD03-37DFDA5C0B43}"/>
                      </a:ext>
                    </a:extLst>
                  </p:cNvPr>
                  <p:cNvSpPr>
                    <a:spLocks noChangeArrowheads="1"/>
                  </p:cNvSpPr>
                  <p:nvPr/>
                </p:nvSpPr>
                <p:spPr bwMode="auto">
                  <a:xfrm>
                    <a:off x="3179" y="279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2" name="Oval 164">
                    <a:extLst>
                      <a:ext uri="{FF2B5EF4-FFF2-40B4-BE49-F238E27FC236}">
                        <a16:creationId xmlns:a16="http://schemas.microsoft.com/office/drawing/2014/main" id="{F07520B2-D67B-4B19-B7F8-4F23825A4B54}"/>
                      </a:ext>
                    </a:extLst>
                  </p:cNvPr>
                  <p:cNvSpPr>
                    <a:spLocks noChangeArrowheads="1"/>
                  </p:cNvSpPr>
                  <p:nvPr/>
                </p:nvSpPr>
                <p:spPr bwMode="auto">
                  <a:xfrm>
                    <a:off x="3170" y="2697"/>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3" name="Oval 165">
                    <a:extLst>
                      <a:ext uri="{FF2B5EF4-FFF2-40B4-BE49-F238E27FC236}">
                        <a16:creationId xmlns:a16="http://schemas.microsoft.com/office/drawing/2014/main" id="{FA4C7DDF-74DF-495A-BAF3-4ACB5DDC6AC1}"/>
                      </a:ext>
                    </a:extLst>
                  </p:cNvPr>
                  <p:cNvSpPr>
                    <a:spLocks noChangeArrowheads="1"/>
                  </p:cNvSpPr>
                  <p:nvPr/>
                </p:nvSpPr>
                <p:spPr bwMode="auto">
                  <a:xfrm>
                    <a:off x="3226" y="2565"/>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4" name="Oval 166">
                    <a:extLst>
                      <a:ext uri="{FF2B5EF4-FFF2-40B4-BE49-F238E27FC236}">
                        <a16:creationId xmlns:a16="http://schemas.microsoft.com/office/drawing/2014/main" id="{9D690797-A6F8-46C5-A719-14062A898065}"/>
                      </a:ext>
                    </a:extLst>
                  </p:cNvPr>
                  <p:cNvSpPr>
                    <a:spLocks noChangeArrowheads="1"/>
                  </p:cNvSpPr>
                  <p:nvPr/>
                </p:nvSpPr>
                <p:spPr bwMode="auto">
                  <a:xfrm>
                    <a:off x="3122" y="24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5" name="Oval 167">
                    <a:extLst>
                      <a:ext uri="{FF2B5EF4-FFF2-40B4-BE49-F238E27FC236}">
                        <a16:creationId xmlns:a16="http://schemas.microsoft.com/office/drawing/2014/main" id="{102783B1-43E6-47AA-B5BB-EBF1188C765B}"/>
                      </a:ext>
                    </a:extLst>
                  </p:cNvPr>
                  <p:cNvSpPr>
                    <a:spLocks noChangeArrowheads="1"/>
                  </p:cNvSpPr>
                  <p:nvPr/>
                </p:nvSpPr>
                <p:spPr bwMode="auto">
                  <a:xfrm>
                    <a:off x="2938" y="2626"/>
                    <a:ext cx="142"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6" name="Oval 168">
                    <a:extLst>
                      <a:ext uri="{FF2B5EF4-FFF2-40B4-BE49-F238E27FC236}">
                        <a16:creationId xmlns:a16="http://schemas.microsoft.com/office/drawing/2014/main" id="{2FB7904E-51A9-436B-AAFE-50AAE0262B46}"/>
                      </a:ext>
                    </a:extLst>
                  </p:cNvPr>
                  <p:cNvSpPr>
                    <a:spLocks noChangeArrowheads="1"/>
                  </p:cNvSpPr>
                  <p:nvPr/>
                </p:nvSpPr>
                <p:spPr bwMode="auto">
                  <a:xfrm>
                    <a:off x="3137" y="2791"/>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577" name="Oval 169">
                    <a:extLst>
                      <a:ext uri="{FF2B5EF4-FFF2-40B4-BE49-F238E27FC236}">
                        <a16:creationId xmlns:a16="http://schemas.microsoft.com/office/drawing/2014/main" id="{1CB6B89B-C227-45E4-A1A5-430EA60727A0}"/>
                      </a:ext>
                    </a:extLst>
                  </p:cNvPr>
                  <p:cNvSpPr>
                    <a:spLocks noChangeArrowheads="1"/>
                  </p:cNvSpPr>
                  <p:nvPr/>
                </p:nvSpPr>
                <p:spPr bwMode="auto">
                  <a:xfrm>
                    <a:off x="3269" y="2570"/>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578" name="Oval 170">
                  <a:extLst>
                    <a:ext uri="{FF2B5EF4-FFF2-40B4-BE49-F238E27FC236}">
                      <a16:creationId xmlns:a16="http://schemas.microsoft.com/office/drawing/2014/main" id="{B2682709-475F-4A84-A7ED-3B500FB79643}"/>
                    </a:ext>
                  </a:extLst>
                </p:cNvPr>
                <p:cNvSpPr>
                  <a:spLocks noChangeArrowheads="1"/>
                </p:cNvSpPr>
                <p:nvPr/>
              </p:nvSpPr>
              <p:spPr bwMode="auto">
                <a:xfrm>
                  <a:off x="1751" y="460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79" name="Oval 171">
                  <a:extLst>
                    <a:ext uri="{FF2B5EF4-FFF2-40B4-BE49-F238E27FC236}">
                      <a16:creationId xmlns:a16="http://schemas.microsoft.com/office/drawing/2014/main" id="{4F71595F-E237-4A29-861F-A8663C4686D6}"/>
                    </a:ext>
                  </a:extLst>
                </p:cNvPr>
                <p:cNvSpPr>
                  <a:spLocks noChangeArrowheads="1"/>
                </p:cNvSpPr>
                <p:nvPr/>
              </p:nvSpPr>
              <p:spPr bwMode="auto">
                <a:xfrm>
                  <a:off x="2057" y="453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80" name="Oval 172">
                  <a:extLst>
                    <a:ext uri="{FF2B5EF4-FFF2-40B4-BE49-F238E27FC236}">
                      <a16:creationId xmlns:a16="http://schemas.microsoft.com/office/drawing/2014/main" id="{BAB274E4-2D2D-44D7-840A-840495E4B5AF}"/>
                    </a:ext>
                  </a:extLst>
                </p:cNvPr>
                <p:cNvSpPr>
                  <a:spLocks noChangeArrowheads="1"/>
                </p:cNvSpPr>
                <p:nvPr/>
              </p:nvSpPr>
              <p:spPr bwMode="auto">
                <a:xfrm>
                  <a:off x="2274" y="5264"/>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81" name="Oval 173">
                  <a:extLst>
                    <a:ext uri="{FF2B5EF4-FFF2-40B4-BE49-F238E27FC236}">
                      <a16:creationId xmlns:a16="http://schemas.microsoft.com/office/drawing/2014/main" id="{BB521565-25B4-40B5-AC1D-E0694657704A}"/>
                    </a:ext>
                  </a:extLst>
                </p:cNvPr>
                <p:cNvSpPr>
                  <a:spLocks noChangeArrowheads="1"/>
                </p:cNvSpPr>
                <p:nvPr/>
              </p:nvSpPr>
              <p:spPr bwMode="auto">
                <a:xfrm>
                  <a:off x="2576" y="509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82" name="Oval 174">
                  <a:extLst>
                    <a:ext uri="{FF2B5EF4-FFF2-40B4-BE49-F238E27FC236}">
                      <a16:creationId xmlns:a16="http://schemas.microsoft.com/office/drawing/2014/main" id="{ABAC163F-AEB8-4FAE-B94C-D11FAAE971DB}"/>
                    </a:ext>
                  </a:extLst>
                </p:cNvPr>
                <p:cNvSpPr>
                  <a:spLocks noChangeArrowheads="1"/>
                </p:cNvSpPr>
                <p:nvPr/>
              </p:nvSpPr>
              <p:spPr bwMode="auto">
                <a:xfrm>
                  <a:off x="2535" y="445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83" name="Oval 175">
                  <a:extLst>
                    <a:ext uri="{FF2B5EF4-FFF2-40B4-BE49-F238E27FC236}">
                      <a16:creationId xmlns:a16="http://schemas.microsoft.com/office/drawing/2014/main" id="{79B87429-262D-405E-A514-F66DFCBA99DC}"/>
                    </a:ext>
                  </a:extLst>
                </p:cNvPr>
                <p:cNvSpPr>
                  <a:spLocks noChangeArrowheads="1"/>
                </p:cNvSpPr>
                <p:nvPr/>
              </p:nvSpPr>
              <p:spPr bwMode="auto">
                <a:xfrm>
                  <a:off x="1984" y="5215"/>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84" name="Oval 176">
                  <a:extLst>
                    <a:ext uri="{FF2B5EF4-FFF2-40B4-BE49-F238E27FC236}">
                      <a16:creationId xmlns:a16="http://schemas.microsoft.com/office/drawing/2014/main" id="{E3D30F8C-FB23-481E-AEBE-F22DCDF63333}"/>
                    </a:ext>
                  </a:extLst>
                </p:cNvPr>
                <p:cNvSpPr>
                  <a:spLocks noChangeArrowheads="1"/>
                </p:cNvSpPr>
                <p:nvPr/>
              </p:nvSpPr>
              <p:spPr bwMode="auto">
                <a:xfrm>
                  <a:off x="1929" y="4852"/>
                  <a:ext cx="37"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585" name="Oval 177">
                  <a:extLst>
                    <a:ext uri="{FF2B5EF4-FFF2-40B4-BE49-F238E27FC236}">
                      <a16:creationId xmlns:a16="http://schemas.microsoft.com/office/drawing/2014/main" id="{FD4D807F-4586-415A-8D79-8FA3ECC31E40}"/>
                    </a:ext>
                  </a:extLst>
                </p:cNvPr>
                <p:cNvSpPr>
                  <a:spLocks noChangeArrowheads="1"/>
                </p:cNvSpPr>
                <p:nvPr/>
              </p:nvSpPr>
              <p:spPr bwMode="auto">
                <a:xfrm>
                  <a:off x="2539" y="4730"/>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grpSp>
      <p:grpSp>
        <p:nvGrpSpPr>
          <p:cNvPr id="18150" name="Group 742">
            <a:extLst>
              <a:ext uri="{FF2B5EF4-FFF2-40B4-BE49-F238E27FC236}">
                <a16:creationId xmlns:a16="http://schemas.microsoft.com/office/drawing/2014/main" id="{C6D856BC-6D95-434E-B020-5CA95FF3E531}"/>
              </a:ext>
            </a:extLst>
          </p:cNvPr>
          <p:cNvGrpSpPr>
            <a:grpSpLocks/>
          </p:cNvGrpSpPr>
          <p:nvPr/>
        </p:nvGrpSpPr>
        <p:grpSpPr bwMode="auto">
          <a:xfrm>
            <a:off x="2582863" y="3617914"/>
            <a:ext cx="4610100" cy="1081087"/>
            <a:chOff x="667" y="2207"/>
            <a:chExt cx="2904" cy="681"/>
          </a:xfrm>
        </p:grpSpPr>
        <p:sp>
          <p:nvSpPr>
            <p:cNvPr id="34041" name="Rectangle 183">
              <a:extLst>
                <a:ext uri="{FF2B5EF4-FFF2-40B4-BE49-F238E27FC236}">
                  <a16:creationId xmlns:a16="http://schemas.microsoft.com/office/drawing/2014/main" id="{86F2060F-0DB6-4972-A19A-2A01872A2E43}"/>
                </a:ext>
              </a:extLst>
            </p:cNvPr>
            <p:cNvSpPr>
              <a:spLocks noChangeArrowheads="1"/>
            </p:cNvSpPr>
            <p:nvPr/>
          </p:nvSpPr>
          <p:spPr bwMode="auto">
            <a:xfrm>
              <a:off x="667" y="2385"/>
              <a:ext cx="11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Water (H</a:t>
              </a:r>
              <a:r>
                <a:rPr lang="en-US" altLang="en-US" sz="2400" b="1" baseline="-25000"/>
                <a:t>2</a:t>
              </a:r>
              <a:r>
                <a:rPr lang="en-US" altLang="en-US" sz="2400" b="1"/>
                <a:t>O)</a:t>
              </a:r>
            </a:p>
          </p:txBody>
        </p:sp>
        <p:grpSp>
          <p:nvGrpSpPr>
            <p:cNvPr id="34042" name="Group 266">
              <a:extLst>
                <a:ext uri="{FF2B5EF4-FFF2-40B4-BE49-F238E27FC236}">
                  <a16:creationId xmlns:a16="http://schemas.microsoft.com/office/drawing/2014/main" id="{917139A9-6FB2-4143-8D25-040558B695D5}"/>
                </a:ext>
              </a:extLst>
            </p:cNvPr>
            <p:cNvGrpSpPr>
              <a:grpSpLocks/>
            </p:cNvGrpSpPr>
            <p:nvPr/>
          </p:nvGrpSpPr>
          <p:grpSpPr bwMode="auto">
            <a:xfrm flipH="1">
              <a:off x="2744" y="2207"/>
              <a:ext cx="827" cy="681"/>
              <a:chOff x="1947" y="2637"/>
              <a:chExt cx="1296" cy="1066"/>
            </a:xfrm>
          </p:grpSpPr>
          <p:grpSp>
            <p:nvGrpSpPr>
              <p:cNvPr id="34043" name="Group 185">
                <a:extLst>
                  <a:ext uri="{FF2B5EF4-FFF2-40B4-BE49-F238E27FC236}">
                    <a16:creationId xmlns:a16="http://schemas.microsoft.com/office/drawing/2014/main" id="{6B533CE3-6479-4E59-AC58-335D75B7857D}"/>
                  </a:ext>
                </a:extLst>
              </p:cNvPr>
              <p:cNvGrpSpPr>
                <a:grpSpLocks/>
              </p:cNvGrpSpPr>
              <p:nvPr/>
            </p:nvGrpSpPr>
            <p:grpSpPr bwMode="auto">
              <a:xfrm>
                <a:off x="1947" y="2767"/>
                <a:ext cx="813" cy="807"/>
                <a:chOff x="1719" y="4320"/>
                <a:chExt cx="1023" cy="1015"/>
              </a:xfrm>
            </p:grpSpPr>
            <p:grpSp>
              <p:nvGrpSpPr>
                <p:cNvPr id="34052" name="Group 186">
                  <a:extLst>
                    <a:ext uri="{FF2B5EF4-FFF2-40B4-BE49-F238E27FC236}">
                      <a16:creationId xmlns:a16="http://schemas.microsoft.com/office/drawing/2014/main" id="{D7613C76-B9AF-4474-9DA3-C35F42287028}"/>
                    </a:ext>
                  </a:extLst>
                </p:cNvPr>
                <p:cNvGrpSpPr>
                  <a:grpSpLocks/>
                </p:cNvGrpSpPr>
                <p:nvPr/>
              </p:nvGrpSpPr>
              <p:grpSpPr bwMode="auto">
                <a:xfrm>
                  <a:off x="1737" y="4330"/>
                  <a:ext cx="1005" cy="1005"/>
                  <a:chOff x="1896" y="1392"/>
                  <a:chExt cx="2400" cy="2400"/>
                </a:xfrm>
              </p:grpSpPr>
              <p:sp>
                <p:nvSpPr>
                  <p:cNvPr id="34087" name="Oval 187">
                    <a:extLst>
                      <a:ext uri="{FF2B5EF4-FFF2-40B4-BE49-F238E27FC236}">
                        <a16:creationId xmlns:a16="http://schemas.microsoft.com/office/drawing/2014/main" id="{CAD96B15-063E-4FC8-AFAD-2817A2C8BE63}"/>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88" name="Oval 188">
                    <a:extLst>
                      <a:ext uri="{FF2B5EF4-FFF2-40B4-BE49-F238E27FC236}">
                        <a16:creationId xmlns:a16="http://schemas.microsoft.com/office/drawing/2014/main" id="{78029882-F090-444C-9878-A8F8EE4149DA}"/>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53" name="Group 189">
                  <a:extLst>
                    <a:ext uri="{FF2B5EF4-FFF2-40B4-BE49-F238E27FC236}">
                      <a16:creationId xmlns:a16="http://schemas.microsoft.com/office/drawing/2014/main" id="{EEB32D65-8A83-43E0-8DE8-B869BC4A15F5}"/>
                    </a:ext>
                  </a:extLst>
                </p:cNvPr>
                <p:cNvGrpSpPr>
                  <a:grpSpLocks/>
                </p:cNvGrpSpPr>
                <p:nvPr/>
              </p:nvGrpSpPr>
              <p:grpSpPr bwMode="auto">
                <a:xfrm rot="1395870">
                  <a:off x="1719" y="4320"/>
                  <a:ext cx="1004" cy="1005"/>
                  <a:chOff x="1992" y="1488"/>
                  <a:chExt cx="2400" cy="2400"/>
                </a:xfrm>
              </p:grpSpPr>
              <p:sp>
                <p:nvSpPr>
                  <p:cNvPr id="34085" name="Oval 190">
                    <a:extLst>
                      <a:ext uri="{FF2B5EF4-FFF2-40B4-BE49-F238E27FC236}">
                        <a16:creationId xmlns:a16="http://schemas.microsoft.com/office/drawing/2014/main" id="{4B45E69C-89F6-4474-ADF8-3B29E9B15E0C}"/>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86" name="Oval 191">
                    <a:extLst>
                      <a:ext uri="{FF2B5EF4-FFF2-40B4-BE49-F238E27FC236}">
                        <a16:creationId xmlns:a16="http://schemas.microsoft.com/office/drawing/2014/main" id="{F0CEA9E6-566E-4F8D-965B-90DA46A3ACAE}"/>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54" name="Group 192">
                  <a:extLst>
                    <a:ext uri="{FF2B5EF4-FFF2-40B4-BE49-F238E27FC236}">
                      <a16:creationId xmlns:a16="http://schemas.microsoft.com/office/drawing/2014/main" id="{FC583A36-459E-46CF-AB29-157303D47FF3}"/>
                    </a:ext>
                  </a:extLst>
                </p:cNvPr>
                <p:cNvGrpSpPr>
                  <a:grpSpLocks/>
                </p:cNvGrpSpPr>
                <p:nvPr/>
              </p:nvGrpSpPr>
              <p:grpSpPr bwMode="auto">
                <a:xfrm rot="2700000">
                  <a:off x="1737" y="4331"/>
                  <a:ext cx="1005" cy="1004"/>
                  <a:chOff x="1992" y="1488"/>
                  <a:chExt cx="2400" cy="2400"/>
                </a:xfrm>
              </p:grpSpPr>
              <p:sp>
                <p:nvSpPr>
                  <p:cNvPr id="34083" name="Oval 193">
                    <a:extLst>
                      <a:ext uri="{FF2B5EF4-FFF2-40B4-BE49-F238E27FC236}">
                        <a16:creationId xmlns:a16="http://schemas.microsoft.com/office/drawing/2014/main" id="{BCA698FA-AA73-47B3-A690-9F47FA90FFCA}"/>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84" name="Oval 194">
                    <a:extLst>
                      <a:ext uri="{FF2B5EF4-FFF2-40B4-BE49-F238E27FC236}">
                        <a16:creationId xmlns:a16="http://schemas.microsoft.com/office/drawing/2014/main" id="{5F8E855F-ACE1-4B6F-BAE1-AEBEF95921BD}"/>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55" name="Group 195">
                  <a:extLst>
                    <a:ext uri="{FF2B5EF4-FFF2-40B4-BE49-F238E27FC236}">
                      <a16:creationId xmlns:a16="http://schemas.microsoft.com/office/drawing/2014/main" id="{9C78E2DD-2474-4E08-95BD-0808CFC05950}"/>
                    </a:ext>
                  </a:extLst>
                </p:cNvPr>
                <p:cNvGrpSpPr>
                  <a:grpSpLocks/>
                </p:cNvGrpSpPr>
                <p:nvPr/>
              </p:nvGrpSpPr>
              <p:grpSpPr bwMode="auto">
                <a:xfrm rot="3898227">
                  <a:off x="1737" y="4331"/>
                  <a:ext cx="1005" cy="1004"/>
                  <a:chOff x="1992" y="1488"/>
                  <a:chExt cx="2400" cy="2400"/>
                </a:xfrm>
              </p:grpSpPr>
              <p:sp>
                <p:nvSpPr>
                  <p:cNvPr id="34081" name="Oval 196">
                    <a:extLst>
                      <a:ext uri="{FF2B5EF4-FFF2-40B4-BE49-F238E27FC236}">
                        <a16:creationId xmlns:a16="http://schemas.microsoft.com/office/drawing/2014/main" id="{27B49B24-0DD6-4BDB-BFBF-898F17F7D2DF}"/>
                      </a:ext>
                    </a:extLst>
                  </p:cNvPr>
                  <p:cNvSpPr>
                    <a:spLocks noChangeArrowheads="1"/>
                  </p:cNvSpPr>
                  <p:nvPr/>
                </p:nvSpPr>
                <p:spPr bwMode="auto">
                  <a:xfrm flipH="1">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82" name="Oval 197">
                    <a:extLst>
                      <a:ext uri="{FF2B5EF4-FFF2-40B4-BE49-F238E27FC236}">
                        <a16:creationId xmlns:a16="http://schemas.microsoft.com/office/drawing/2014/main" id="{11E2BA34-0C6A-47FE-B8E7-AF53BA576070}"/>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56" name="Group 198">
                  <a:extLst>
                    <a:ext uri="{FF2B5EF4-FFF2-40B4-BE49-F238E27FC236}">
                      <a16:creationId xmlns:a16="http://schemas.microsoft.com/office/drawing/2014/main" id="{7B30AE04-87CF-44B2-8442-674957E83D0C}"/>
                    </a:ext>
                  </a:extLst>
                </p:cNvPr>
                <p:cNvGrpSpPr>
                  <a:grpSpLocks/>
                </p:cNvGrpSpPr>
                <p:nvPr/>
              </p:nvGrpSpPr>
              <p:grpSpPr bwMode="auto">
                <a:xfrm>
                  <a:off x="2133" y="4734"/>
                  <a:ext cx="212" cy="205"/>
                  <a:chOff x="2912" y="2453"/>
                  <a:chExt cx="507" cy="488"/>
                </a:xfrm>
              </p:grpSpPr>
              <p:sp>
                <p:nvSpPr>
                  <p:cNvPr id="17607" name="Oval 199">
                    <a:extLst>
                      <a:ext uri="{FF2B5EF4-FFF2-40B4-BE49-F238E27FC236}">
                        <a16:creationId xmlns:a16="http://schemas.microsoft.com/office/drawing/2014/main" id="{6661A8E7-BD8F-4874-96A7-A26878F86933}"/>
                      </a:ext>
                    </a:extLst>
                  </p:cNvPr>
                  <p:cNvSpPr>
                    <a:spLocks noChangeArrowheads="1"/>
                  </p:cNvSpPr>
                  <p:nvPr/>
                </p:nvSpPr>
                <p:spPr bwMode="auto">
                  <a:xfrm>
                    <a:off x="3120" y="2601"/>
                    <a:ext cx="151" cy="155"/>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08" name="Oval 200">
                    <a:extLst>
                      <a:ext uri="{FF2B5EF4-FFF2-40B4-BE49-F238E27FC236}">
                        <a16:creationId xmlns:a16="http://schemas.microsoft.com/office/drawing/2014/main" id="{C3A731E8-B8B3-4469-9D81-A666E3086435}"/>
                      </a:ext>
                    </a:extLst>
                  </p:cNvPr>
                  <p:cNvSpPr>
                    <a:spLocks noChangeArrowheads="1"/>
                  </p:cNvSpPr>
                  <p:nvPr/>
                </p:nvSpPr>
                <p:spPr bwMode="auto">
                  <a:xfrm>
                    <a:off x="3214" y="2700"/>
                    <a:ext cx="151" cy="155"/>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09" name="Oval 201">
                    <a:extLst>
                      <a:ext uri="{FF2B5EF4-FFF2-40B4-BE49-F238E27FC236}">
                        <a16:creationId xmlns:a16="http://schemas.microsoft.com/office/drawing/2014/main" id="{3AE35FC7-F398-4EAF-A939-1C51D8116201}"/>
                      </a:ext>
                    </a:extLst>
                  </p:cNvPr>
                  <p:cNvSpPr>
                    <a:spLocks noChangeArrowheads="1"/>
                  </p:cNvSpPr>
                  <p:nvPr/>
                </p:nvSpPr>
                <p:spPr bwMode="auto">
                  <a:xfrm>
                    <a:off x="3167" y="2451"/>
                    <a:ext cx="151" cy="155"/>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0" name="Oval 202">
                    <a:extLst>
                      <a:ext uri="{FF2B5EF4-FFF2-40B4-BE49-F238E27FC236}">
                        <a16:creationId xmlns:a16="http://schemas.microsoft.com/office/drawing/2014/main" id="{A8FB9B99-FEB2-4F24-BF84-48ACF599682B}"/>
                      </a:ext>
                    </a:extLst>
                  </p:cNvPr>
                  <p:cNvSpPr>
                    <a:spLocks noChangeArrowheads="1"/>
                  </p:cNvSpPr>
                  <p:nvPr/>
                </p:nvSpPr>
                <p:spPr bwMode="auto">
                  <a:xfrm>
                    <a:off x="2969" y="2480"/>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1" name="Oval 203">
                    <a:extLst>
                      <a:ext uri="{FF2B5EF4-FFF2-40B4-BE49-F238E27FC236}">
                        <a16:creationId xmlns:a16="http://schemas.microsoft.com/office/drawing/2014/main" id="{08880A55-B230-4075-B02F-1478F6E3A1EC}"/>
                      </a:ext>
                    </a:extLst>
                  </p:cNvPr>
                  <p:cNvSpPr>
                    <a:spLocks noChangeArrowheads="1"/>
                  </p:cNvSpPr>
                  <p:nvPr/>
                </p:nvSpPr>
                <p:spPr bwMode="auto">
                  <a:xfrm>
                    <a:off x="3011" y="2484"/>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2" name="Oval 204">
                    <a:extLst>
                      <a:ext uri="{FF2B5EF4-FFF2-40B4-BE49-F238E27FC236}">
                        <a16:creationId xmlns:a16="http://schemas.microsoft.com/office/drawing/2014/main" id="{2D2E0945-0AA2-4B14-B31E-67D609761F77}"/>
                      </a:ext>
                    </a:extLst>
                  </p:cNvPr>
                  <p:cNvSpPr>
                    <a:spLocks noChangeArrowheads="1"/>
                  </p:cNvSpPr>
                  <p:nvPr/>
                </p:nvSpPr>
                <p:spPr bwMode="auto">
                  <a:xfrm>
                    <a:off x="3077" y="2601"/>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3" name="Oval 205">
                    <a:extLst>
                      <a:ext uri="{FF2B5EF4-FFF2-40B4-BE49-F238E27FC236}">
                        <a16:creationId xmlns:a16="http://schemas.microsoft.com/office/drawing/2014/main" id="{629D2F32-A56C-4BCD-A42C-3659B85414E0}"/>
                      </a:ext>
                    </a:extLst>
                  </p:cNvPr>
                  <p:cNvSpPr>
                    <a:spLocks noChangeArrowheads="1"/>
                  </p:cNvSpPr>
                  <p:nvPr/>
                </p:nvSpPr>
                <p:spPr bwMode="auto">
                  <a:xfrm>
                    <a:off x="2955" y="2630"/>
                    <a:ext cx="15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4" name="Oval 206">
                    <a:extLst>
                      <a:ext uri="{FF2B5EF4-FFF2-40B4-BE49-F238E27FC236}">
                        <a16:creationId xmlns:a16="http://schemas.microsoft.com/office/drawing/2014/main" id="{0C3A95D7-BF71-41C2-9895-28D66C62DBE4}"/>
                      </a:ext>
                    </a:extLst>
                  </p:cNvPr>
                  <p:cNvSpPr>
                    <a:spLocks noChangeArrowheads="1"/>
                  </p:cNvSpPr>
                  <p:nvPr/>
                </p:nvSpPr>
                <p:spPr bwMode="auto">
                  <a:xfrm>
                    <a:off x="3007" y="2756"/>
                    <a:ext cx="156"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5" name="Oval 207">
                    <a:extLst>
                      <a:ext uri="{FF2B5EF4-FFF2-40B4-BE49-F238E27FC236}">
                        <a16:creationId xmlns:a16="http://schemas.microsoft.com/office/drawing/2014/main" id="{91BCD79F-C55B-4C2F-9E3C-5076A23D4A48}"/>
                      </a:ext>
                    </a:extLst>
                  </p:cNvPr>
                  <p:cNvSpPr>
                    <a:spLocks noChangeArrowheads="1"/>
                  </p:cNvSpPr>
                  <p:nvPr/>
                </p:nvSpPr>
                <p:spPr bwMode="auto">
                  <a:xfrm>
                    <a:off x="3054" y="275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6" name="Oval 208">
                    <a:extLst>
                      <a:ext uri="{FF2B5EF4-FFF2-40B4-BE49-F238E27FC236}">
                        <a16:creationId xmlns:a16="http://schemas.microsoft.com/office/drawing/2014/main" id="{B8BD31D2-D10F-4512-A27A-805EFCBED0A6}"/>
                      </a:ext>
                    </a:extLst>
                  </p:cNvPr>
                  <p:cNvSpPr>
                    <a:spLocks noChangeArrowheads="1"/>
                  </p:cNvSpPr>
                  <p:nvPr/>
                </p:nvSpPr>
                <p:spPr bwMode="auto">
                  <a:xfrm>
                    <a:off x="3181" y="2794"/>
                    <a:ext cx="151" cy="183"/>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7" name="Oval 209">
                    <a:extLst>
                      <a:ext uri="{FF2B5EF4-FFF2-40B4-BE49-F238E27FC236}">
                        <a16:creationId xmlns:a16="http://schemas.microsoft.com/office/drawing/2014/main" id="{DB272AE1-FB03-4711-81CF-7859454F3C62}"/>
                      </a:ext>
                    </a:extLst>
                  </p:cNvPr>
                  <p:cNvSpPr>
                    <a:spLocks noChangeArrowheads="1"/>
                  </p:cNvSpPr>
                  <p:nvPr/>
                </p:nvSpPr>
                <p:spPr bwMode="auto">
                  <a:xfrm>
                    <a:off x="3172" y="2700"/>
                    <a:ext cx="160"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8" name="Oval 210">
                    <a:extLst>
                      <a:ext uri="{FF2B5EF4-FFF2-40B4-BE49-F238E27FC236}">
                        <a16:creationId xmlns:a16="http://schemas.microsoft.com/office/drawing/2014/main" id="{7EABFAC6-F060-4A5B-8A31-D211BB9D913B}"/>
                      </a:ext>
                    </a:extLst>
                  </p:cNvPr>
                  <p:cNvSpPr>
                    <a:spLocks noChangeArrowheads="1"/>
                  </p:cNvSpPr>
                  <p:nvPr/>
                </p:nvSpPr>
                <p:spPr bwMode="auto">
                  <a:xfrm>
                    <a:off x="3223" y="2569"/>
                    <a:ext cx="156"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19" name="Oval 211">
                    <a:extLst>
                      <a:ext uri="{FF2B5EF4-FFF2-40B4-BE49-F238E27FC236}">
                        <a16:creationId xmlns:a16="http://schemas.microsoft.com/office/drawing/2014/main" id="{05E0659E-168D-483D-B548-AA7619962631}"/>
                      </a:ext>
                    </a:extLst>
                  </p:cNvPr>
                  <p:cNvSpPr>
                    <a:spLocks noChangeArrowheads="1"/>
                  </p:cNvSpPr>
                  <p:nvPr/>
                </p:nvSpPr>
                <p:spPr bwMode="auto">
                  <a:xfrm>
                    <a:off x="3124" y="2451"/>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20" name="Oval 212">
                    <a:extLst>
                      <a:ext uri="{FF2B5EF4-FFF2-40B4-BE49-F238E27FC236}">
                        <a16:creationId xmlns:a16="http://schemas.microsoft.com/office/drawing/2014/main" id="{2A134739-C3E3-4419-A196-C7413B1B6B1A}"/>
                      </a:ext>
                    </a:extLst>
                  </p:cNvPr>
                  <p:cNvSpPr>
                    <a:spLocks noChangeArrowheads="1"/>
                  </p:cNvSpPr>
                  <p:nvPr/>
                </p:nvSpPr>
                <p:spPr bwMode="auto">
                  <a:xfrm>
                    <a:off x="2912" y="2625"/>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21" name="Oval 213">
                    <a:extLst>
                      <a:ext uri="{FF2B5EF4-FFF2-40B4-BE49-F238E27FC236}">
                        <a16:creationId xmlns:a16="http://schemas.microsoft.com/office/drawing/2014/main" id="{12CCE6A8-79C5-4543-8F08-193856A9F59E}"/>
                      </a:ext>
                    </a:extLst>
                  </p:cNvPr>
                  <p:cNvSpPr>
                    <a:spLocks noChangeArrowheads="1"/>
                  </p:cNvSpPr>
                  <p:nvPr/>
                </p:nvSpPr>
                <p:spPr bwMode="auto">
                  <a:xfrm>
                    <a:off x="3134" y="2789"/>
                    <a:ext cx="151" cy="187"/>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22" name="Oval 214">
                    <a:extLst>
                      <a:ext uri="{FF2B5EF4-FFF2-40B4-BE49-F238E27FC236}">
                        <a16:creationId xmlns:a16="http://schemas.microsoft.com/office/drawing/2014/main" id="{332A7C20-9787-4E90-88F0-2CEC82E349EB}"/>
                      </a:ext>
                    </a:extLst>
                  </p:cNvPr>
                  <p:cNvSpPr>
                    <a:spLocks noChangeArrowheads="1"/>
                  </p:cNvSpPr>
                  <p:nvPr/>
                </p:nvSpPr>
                <p:spPr bwMode="auto">
                  <a:xfrm>
                    <a:off x="3271" y="2569"/>
                    <a:ext cx="184"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623" name="Oval 215">
                  <a:extLst>
                    <a:ext uri="{FF2B5EF4-FFF2-40B4-BE49-F238E27FC236}">
                      <a16:creationId xmlns:a16="http://schemas.microsoft.com/office/drawing/2014/main" id="{BADEA8A6-B0E4-4602-86B8-1C1AFAB0441C}"/>
                    </a:ext>
                  </a:extLst>
                </p:cNvPr>
                <p:cNvSpPr>
                  <a:spLocks noChangeArrowheads="1"/>
                </p:cNvSpPr>
                <p:nvPr/>
              </p:nvSpPr>
              <p:spPr bwMode="auto">
                <a:xfrm>
                  <a:off x="1751" y="4603"/>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624" name="Oval 216">
                  <a:extLst>
                    <a:ext uri="{FF2B5EF4-FFF2-40B4-BE49-F238E27FC236}">
                      <a16:creationId xmlns:a16="http://schemas.microsoft.com/office/drawing/2014/main" id="{ACB9EA0B-223C-4B3E-A895-2FE3AF1FB54F}"/>
                    </a:ext>
                  </a:extLst>
                </p:cNvPr>
                <p:cNvSpPr>
                  <a:spLocks noChangeArrowheads="1"/>
                </p:cNvSpPr>
                <p:nvPr/>
              </p:nvSpPr>
              <p:spPr bwMode="auto">
                <a:xfrm>
                  <a:off x="2056" y="4531"/>
                  <a:ext cx="32" cy="3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625" name="Oval 217">
                  <a:extLst>
                    <a:ext uri="{FF2B5EF4-FFF2-40B4-BE49-F238E27FC236}">
                      <a16:creationId xmlns:a16="http://schemas.microsoft.com/office/drawing/2014/main" id="{EE2E8961-CB91-4C0B-A37C-3299389F7812}"/>
                    </a:ext>
                  </a:extLst>
                </p:cNvPr>
                <p:cNvSpPr>
                  <a:spLocks noChangeArrowheads="1"/>
                </p:cNvSpPr>
                <p:nvPr/>
              </p:nvSpPr>
              <p:spPr bwMode="auto">
                <a:xfrm>
                  <a:off x="2273" y="5265"/>
                  <a:ext cx="30" cy="3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626" name="Oval 218">
                  <a:extLst>
                    <a:ext uri="{FF2B5EF4-FFF2-40B4-BE49-F238E27FC236}">
                      <a16:creationId xmlns:a16="http://schemas.microsoft.com/office/drawing/2014/main" id="{6B2337EE-D7FA-4188-9F14-AAA79D0F85C2}"/>
                    </a:ext>
                  </a:extLst>
                </p:cNvPr>
                <p:cNvSpPr>
                  <a:spLocks noChangeArrowheads="1"/>
                </p:cNvSpPr>
                <p:nvPr/>
              </p:nvSpPr>
              <p:spPr bwMode="auto">
                <a:xfrm>
                  <a:off x="2577" y="5092"/>
                  <a:ext cx="35" cy="3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627" name="Oval 219">
                  <a:extLst>
                    <a:ext uri="{FF2B5EF4-FFF2-40B4-BE49-F238E27FC236}">
                      <a16:creationId xmlns:a16="http://schemas.microsoft.com/office/drawing/2014/main" id="{629CDAF8-FB68-449A-B4D5-29A97030DB15}"/>
                    </a:ext>
                  </a:extLst>
                </p:cNvPr>
                <p:cNvSpPr>
                  <a:spLocks noChangeArrowheads="1"/>
                </p:cNvSpPr>
                <p:nvPr/>
              </p:nvSpPr>
              <p:spPr bwMode="auto">
                <a:xfrm>
                  <a:off x="2533" y="4454"/>
                  <a:ext cx="32"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628" name="Oval 220">
                  <a:extLst>
                    <a:ext uri="{FF2B5EF4-FFF2-40B4-BE49-F238E27FC236}">
                      <a16:creationId xmlns:a16="http://schemas.microsoft.com/office/drawing/2014/main" id="{B6016D37-CC42-4258-841F-AA52A3CF528E}"/>
                    </a:ext>
                  </a:extLst>
                </p:cNvPr>
                <p:cNvSpPr>
                  <a:spLocks noChangeArrowheads="1"/>
                </p:cNvSpPr>
                <p:nvPr/>
              </p:nvSpPr>
              <p:spPr bwMode="auto">
                <a:xfrm>
                  <a:off x="1983" y="5214"/>
                  <a:ext cx="32" cy="3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629" name="Oval 221">
                  <a:extLst>
                    <a:ext uri="{FF2B5EF4-FFF2-40B4-BE49-F238E27FC236}">
                      <a16:creationId xmlns:a16="http://schemas.microsoft.com/office/drawing/2014/main" id="{642DC9F0-1AD6-4BC0-B7A3-B31273E2AF09}"/>
                    </a:ext>
                  </a:extLst>
                </p:cNvPr>
                <p:cNvSpPr>
                  <a:spLocks noChangeArrowheads="1"/>
                </p:cNvSpPr>
                <p:nvPr/>
              </p:nvSpPr>
              <p:spPr bwMode="auto">
                <a:xfrm>
                  <a:off x="1930" y="4853"/>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630" name="Oval 222">
                  <a:extLst>
                    <a:ext uri="{FF2B5EF4-FFF2-40B4-BE49-F238E27FC236}">
                      <a16:creationId xmlns:a16="http://schemas.microsoft.com/office/drawing/2014/main" id="{5CFCCBDE-5829-4579-B3AD-45D93D33112C}"/>
                    </a:ext>
                  </a:extLst>
                </p:cNvPr>
                <p:cNvSpPr>
                  <a:spLocks noChangeArrowheads="1"/>
                </p:cNvSpPr>
                <p:nvPr/>
              </p:nvSpPr>
              <p:spPr bwMode="auto">
                <a:xfrm>
                  <a:off x="2539" y="4729"/>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4044" name="Group 261">
                <a:extLst>
                  <a:ext uri="{FF2B5EF4-FFF2-40B4-BE49-F238E27FC236}">
                    <a16:creationId xmlns:a16="http://schemas.microsoft.com/office/drawing/2014/main" id="{50E43250-4EED-438F-A5CD-9551A12225F5}"/>
                  </a:ext>
                </a:extLst>
              </p:cNvPr>
              <p:cNvGrpSpPr>
                <a:grpSpLocks/>
              </p:cNvGrpSpPr>
              <p:nvPr/>
            </p:nvGrpSpPr>
            <p:grpSpPr bwMode="auto">
              <a:xfrm>
                <a:off x="2445" y="2637"/>
                <a:ext cx="798" cy="388"/>
                <a:chOff x="2874" y="4427"/>
                <a:chExt cx="798" cy="388"/>
              </a:xfrm>
            </p:grpSpPr>
            <p:sp>
              <p:nvSpPr>
                <p:cNvPr id="34049" name="Oval 231">
                  <a:extLst>
                    <a:ext uri="{FF2B5EF4-FFF2-40B4-BE49-F238E27FC236}">
                      <a16:creationId xmlns:a16="http://schemas.microsoft.com/office/drawing/2014/main" id="{C1217A1B-194C-43DE-ABD6-9DEB6DD5FFFA}"/>
                    </a:ext>
                  </a:extLst>
                </p:cNvPr>
                <p:cNvSpPr>
                  <a:spLocks noChangeArrowheads="1"/>
                </p:cNvSpPr>
                <p:nvPr/>
              </p:nvSpPr>
              <p:spPr bwMode="auto">
                <a:xfrm rot="2700000">
                  <a:off x="3185" y="4329"/>
                  <a:ext cx="175" cy="79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658" name="Oval 250">
                  <a:extLst>
                    <a:ext uri="{FF2B5EF4-FFF2-40B4-BE49-F238E27FC236}">
                      <a16:creationId xmlns:a16="http://schemas.microsoft.com/office/drawing/2014/main" id="{DD7AD472-60DF-4FF2-92CC-89999113974C}"/>
                    </a:ext>
                  </a:extLst>
                </p:cNvPr>
                <p:cNvSpPr>
                  <a:spLocks noChangeArrowheads="1"/>
                </p:cNvSpPr>
                <p:nvPr/>
              </p:nvSpPr>
              <p:spPr bwMode="auto">
                <a:xfrm>
                  <a:off x="3246" y="4699"/>
                  <a:ext cx="50" cy="52"/>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65" name="Oval 257">
                  <a:extLst>
                    <a:ext uri="{FF2B5EF4-FFF2-40B4-BE49-F238E27FC236}">
                      <a16:creationId xmlns:a16="http://schemas.microsoft.com/office/drawing/2014/main" id="{1EB046A7-4F70-456C-BE03-A3443858EECD}"/>
                    </a:ext>
                  </a:extLst>
                </p:cNvPr>
                <p:cNvSpPr>
                  <a:spLocks noChangeArrowheads="1"/>
                </p:cNvSpPr>
                <p:nvPr/>
              </p:nvSpPr>
              <p:spPr bwMode="auto">
                <a:xfrm>
                  <a:off x="3507" y="4427"/>
                  <a:ext cx="24" cy="2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4045" name="Group 262">
                <a:extLst>
                  <a:ext uri="{FF2B5EF4-FFF2-40B4-BE49-F238E27FC236}">
                    <a16:creationId xmlns:a16="http://schemas.microsoft.com/office/drawing/2014/main" id="{0EEC1BA0-2EDE-4997-ACEB-9682A16A94A5}"/>
                  </a:ext>
                </a:extLst>
              </p:cNvPr>
              <p:cNvGrpSpPr>
                <a:grpSpLocks/>
              </p:cNvGrpSpPr>
              <p:nvPr/>
            </p:nvGrpSpPr>
            <p:grpSpPr bwMode="auto">
              <a:xfrm flipV="1">
                <a:off x="2445" y="3315"/>
                <a:ext cx="798" cy="388"/>
                <a:chOff x="2874" y="4427"/>
                <a:chExt cx="798" cy="388"/>
              </a:xfrm>
            </p:grpSpPr>
            <p:sp>
              <p:nvSpPr>
                <p:cNvPr id="34046" name="Oval 263">
                  <a:extLst>
                    <a:ext uri="{FF2B5EF4-FFF2-40B4-BE49-F238E27FC236}">
                      <a16:creationId xmlns:a16="http://schemas.microsoft.com/office/drawing/2014/main" id="{39E4CEFB-AD90-436C-A786-21CA382B6904}"/>
                    </a:ext>
                  </a:extLst>
                </p:cNvPr>
                <p:cNvSpPr>
                  <a:spLocks noChangeArrowheads="1"/>
                </p:cNvSpPr>
                <p:nvPr/>
              </p:nvSpPr>
              <p:spPr bwMode="auto">
                <a:xfrm rot="2700000">
                  <a:off x="3185" y="4329"/>
                  <a:ext cx="175" cy="79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672" name="Oval 264">
                  <a:extLst>
                    <a:ext uri="{FF2B5EF4-FFF2-40B4-BE49-F238E27FC236}">
                      <a16:creationId xmlns:a16="http://schemas.microsoft.com/office/drawing/2014/main" id="{E2967481-2F60-4483-B670-ED51F9163167}"/>
                    </a:ext>
                  </a:extLst>
                </p:cNvPr>
                <p:cNvSpPr>
                  <a:spLocks noChangeArrowheads="1"/>
                </p:cNvSpPr>
                <p:nvPr/>
              </p:nvSpPr>
              <p:spPr bwMode="auto">
                <a:xfrm>
                  <a:off x="3246" y="4699"/>
                  <a:ext cx="50" cy="52"/>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73" name="Oval 265">
                  <a:extLst>
                    <a:ext uri="{FF2B5EF4-FFF2-40B4-BE49-F238E27FC236}">
                      <a16:creationId xmlns:a16="http://schemas.microsoft.com/office/drawing/2014/main" id="{553AD7CE-EE0D-4CAA-974E-66676E902023}"/>
                    </a:ext>
                  </a:extLst>
                </p:cNvPr>
                <p:cNvSpPr>
                  <a:spLocks noChangeArrowheads="1"/>
                </p:cNvSpPr>
                <p:nvPr/>
              </p:nvSpPr>
              <p:spPr bwMode="auto">
                <a:xfrm>
                  <a:off x="3507" y="4427"/>
                  <a:ext cx="24" cy="2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grpSp>
      <p:sp>
        <p:nvSpPr>
          <p:cNvPr id="17754" name="AutoShape 346">
            <a:extLst>
              <a:ext uri="{FF2B5EF4-FFF2-40B4-BE49-F238E27FC236}">
                <a16:creationId xmlns:a16="http://schemas.microsoft.com/office/drawing/2014/main" id="{A21912D8-0B1C-43A4-BDD9-72EFE05B41DA}"/>
              </a:ext>
            </a:extLst>
          </p:cNvPr>
          <p:cNvSpPr>
            <a:spLocks/>
          </p:cNvSpPr>
          <p:nvPr/>
        </p:nvSpPr>
        <p:spPr bwMode="auto">
          <a:xfrm>
            <a:off x="7832726" y="1122364"/>
            <a:ext cx="392113" cy="2452687"/>
          </a:xfrm>
          <a:prstGeom prst="rightBrace">
            <a:avLst>
              <a:gd name="adj1" fmla="val 5212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18151" name="Group 743">
            <a:extLst>
              <a:ext uri="{FF2B5EF4-FFF2-40B4-BE49-F238E27FC236}">
                <a16:creationId xmlns:a16="http://schemas.microsoft.com/office/drawing/2014/main" id="{900F764B-FD04-4F9F-908A-D55D8A53188C}"/>
              </a:ext>
            </a:extLst>
          </p:cNvPr>
          <p:cNvGrpSpPr>
            <a:grpSpLocks/>
          </p:cNvGrpSpPr>
          <p:nvPr/>
        </p:nvGrpSpPr>
        <p:grpSpPr bwMode="auto">
          <a:xfrm>
            <a:off x="2582863" y="4729163"/>
            <a:ext cx="5308600" cy="817562"/>
            <a:chOff x="667" y="2979"/>
            <a:chExt cx="3344" cy="515"/>
          </a:xfrm>
        </p:grpSpPr>
        <p:sp>
          <p:nvSpPr>
            <p:cNvPr id="33934" name="Rectangle 267">
              <a:extLst>
                <a:ext uri="{FF2B5EF4-FFF2-40B4-BE49-F238E27FC236}">
                  <a16:creationId xmlns:a16="http://schemas.microsoft.com/office/drawing/2014/main" id="{EB0DD602-A6C9-4AB3-B918-87FE436877DA}"/>
                </a:ext>
              </a:extLst>
            </p:cNvPr>
            <p:cNvSpPr>
              <a:spLocks noChangeArrowheads="1"/>
            </p:cNvSpPr>
            <p:nvPr/>
          </p:nvSpPr>
          <p:spPr bwMode="auto">
            <a:xfrm>
              <a:off x="667" y="3124"/>
              <a:ext cx="20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Carbon Dioxide (</a:t>
              </a:r>
              <a:r>
                <a:rPr lang="en-US" altLang="en-US" sz="2400" b="1">
                  <a:solidFill>
                    <a:srgbClr val="00B0F0"/>
                  </a:solidFill>
                </a:rPr>
                <a:t>CO</a:t>
              </a:r>
              <a:r>
                <a:rPr lang="en-US" altLang="en-US" sz="2400" b="1" baseline="-25000">
                  <a:solidFill>
                    <a:srgbClr val="00B0F0"/>
                  </a:solidFill>
                </a:rPr>
                <a:t>2</a:t>
              </a:r>
              <a:r>
                <a:rPr lang="en-US" altLang="en-US" sz="2400" b="1"/>
                <a:t>)</a:t>
              </a:r>
            </a:p>
          </p:txBody>
        </p:sp>
        <p:grpSp>
          <p:nvGrpSpPr>
            <p:cNvPr id="33935" name="Group 415">
              <a:extLst>
                <a:ext uri="{FF2B5EF4-FFF2-40B4-BE49-F238E27FC236}">
                  <a16:creationId xmlns:a16="http://schemas.microsoft.com/office/drawing/2014/main" id="{C8C9697F-8845-4D2E-B61F-9D6CF5E7BF67}"/>
                </a:ext>
              </a:extLst>
            </p:cNvPr>
            <p:cNvGrpSpPr>
              <a:grpSpLocks/>
            </p:cNvGrpSpPr>
            <p:nvPr/>
          </p:nvGrpSpPr>
          <p:grpSpPr bwMode="auto">
            <a:xfrm>
              <a:off x="2739" y="2979"/>
              <a:ext cx="1272" cy="515"/>
              <a:chOff x="1990" y="3171"/>
              <a:chExt cx="1757" cy="711"/>
            </a:xfrm>
          </p:grpSpPr>
          <p:grpSp>
            <p:nvGrpSpPr>
              <p:cNvPr id="33936" name="Group 269">
                <a:extLst>
                  <a:ext uri="{FF2B5EF4-FFF2-40B4-BE49-F238E27FC236}">
                    <a16:creationId xmlns:a16="http://schemas.microsoft.com/office/drawing/2014/main" id="{926AF4AD-1D7C-4ABC-8AE6-5E74738C39DF}"/>
                  </a:ext>
                </a:extLst>
              </p:cNvPr>
              <p:cNvGrpSpPr>
                <a:grpSpLocks/>
              </p:cNvGrpSpPr>
              <p:nvPr/>
            </p:nvGrpSpPr>
            <p:grpSpPr bwMode="auto">
              <a:xfrm>
                <a:off x="1990" y="3171"/>
                <a:ext cx="716" cy="711"/>
                <a:chOff x="1719" y="4320"/>
                <a:chExt cx="1023" cy="1015"/>
              </a:xfrm>
            </p:grpSpPr>
            <p:grpSp>
              <p:nvGrpSpPr>
                <p:cNvPr id="34004" name="Group 270">
                  <a:extLst>
                    <a:ext uri="{FF2B5EF4-FFF2-40B4-BE49-F238E27FC236}">
                      <a16:creationId xmlns:a16="http://schemas.microsoft.com/office/drawing/2014/main" id="{B9E393E6-5C7C-4EB4-AC64-A268E1C88094}"/>
                    </a:ext>
                  </a:extLst>
                </p:cNvPr>
                <p:cNvGrpSpPr>
                  <a:grpSpLocks/>
                </p:cNvGrpSpPr>
                <p:nvPr/>
              </p:nvGrpSpPr>
              <p:grpSpPr bwMode="auto">
                <a:xfrm>
                  <a:off x="1737" y="4330"/>
                  <a:ext cx="1005" cy="1005"/>
                  <a:chOff x="1896" y="1392"/>
                  <a:chExt cx="2400" cy="2400"/>
                </a:xfrm>
              </p:grpSpPr>
              <p:sp>
                <p:nvSpPr>
                  <p:cNvPr id="34039" name="Oval 271">
                    <a:extLst>
                      <a:ext uri="{FF2B5EF4-FFF2-40B4-BE49-F238E27FC236}">
                        <a16:creationId xmlns:a16="http://schemas.microsoft.com/office/drawing/2014/main" id="{FF2EF3ED-55F2-4F9F-9701-8C281BA7529D}"/>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40" name="Oval 272">
                    <a:extLst>
                      <a:ext uri="{FF2B5EF4-FFF2-40B4-BE49-F238E27FC236}">
                        <a16:creationId xmlns:a16="http://schemas.microsoft.com/office/drawing/2014/main" id="{F774A2B0-D976-4D9F-B1D2-4B21C56790CA}"/>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05" name="Group 273">
                  <a:extLst>
                    <a:ext uri="{FF2B5EF4-FFF2-40B4-BE49-F238E27FC236}">
                      <a16:creationId xmlns:a16="http://schemas.microsoft.com/office/drawing/2014/main" id="{235C2650-1669-4180-8D23-CEB124B4685F}"/>
                    </a:ext>
                  </a:extLst>
                </p:cNvPr>
                <p:cNvGrpSpPr>
                  <a:grpSpLocks/>
                </p:cNvGrpSpPr>
                <p:nvPr/>
              </p:nvGrpSpPr>
              <p:grpSpPr bwMode="auto">
                <a:xfrm rot="1395870">
                  <a:off x="1719" y="4320"/>
                  <a:ext cx="1004" cy="1005"/>
                  <a:chOff x="1992" y="1488"/>
                  <a:chExt cx="2400" cy="2400"/>
                </a:xfrm>
              </p:grpSpPr>
              <p:sp>
                <p:nvSpPr>
                  <p:cNvPr id="34037" name="Oval 274">
                    <a:extLst>
                      <a:ext uri="{FF2B5EF4-FFF2-40B4-BE49-F238E27FC236}">
                        <a16:creationId xmlns:a16="http://schemas.microsoft.com/office/drawing/2014/main" id="{9426E346-DED3-4197-BD31-77E89186FB7C}"/>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38" name="Oval 275">
                    <a:extLst>
                      <a:ext uri="{FF2B5EF4-FFF2-40B4-BE49-F238E27FC236}">
                        <a16:creationId xmlns:a16="http://schemas.microsoft.com/office/drawing/2014/main" id="{139F7A60-B7FE-4171-B3F3-8FBD70DD9215}"/>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06" name="Group 276">
                  <a:extLst>
                    <a:ext uri="{FF2B5EF4-FFF2-40B4-BE49-F238E27FC236}">
                      <a16:creationId xmlns:a16="http://schemas.microsoft.com/office/drawing/2014/main" id="{F61FB5D4-02F3-49EC-9CED-A2EC0520B9A5}"/>
                    </a:ext>
                  </a:extLst>
                </p:cNvPr>
                <p:cNvGrpSpPr>
                  <a:grpSpLocks/>
                </p:cNvGrpSpPr>
                <p:nvPr/>
              </p:nvGrpSpPr>
              <p:grpSpPr bwMode="auto">
                <a:xfrm rot="2700000">
                  <a:off x="1737" y="4331"/>
                  <a:ext cx="1005" cy="1004"/>
                  <a:chOff x="1992" y="1488"/>
                  <a:chExt cx="2400" cy="2400"/>
                </a:xfrm>
              </p:grpSpPr>
              <p:sp>
                <p:nvSpPr>
                  <p:cNvPr id="34035" name="Oval 277">
                    <a:extLst>
                      <a:ext uri="{FF2B5EF4-FFF2-40B4-BE49-F238E27FC236}">
                        <a16:creationId xmlns:a16="http://schemas.microsoft.com/office/drawing/2014/main" id="{6668F56E-738E-486E-A2BB-46AFD1887FF3}"/>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36" name="Oval 278">
                    <a:extLst>
                      <a:ext uri="{FF2B5EF4-FFF2-40B4-BE49-F238E27FC236}">
                        <a16:creationId xmlns:a16="http://schemas.microsoft.com/office/drawing/2014/main" id="{BCBD5342-E6B4-402D-BB4D-56B9C00B6B8A}"/>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07" name="Group 279">
                  <a:extLst>
                    <a:ext uri="{FF2B5EF4-FFF2-40B4-BE49-F238E27FC236}">
                      <a16:creationId xmlns:a16="http://schemas.microsoft.com/office/drawing/2014/main" id="{72749F93-488A-497A-861A-D4BB7D6E98F8}"/>
                    </a:ext>
                  </a:extLst>
                </p:cNvPr>
                <p:cNvGrpSpPr>
                  <a:grpSpLocks/>
                </p:cNvGrpSpPr>
                <p:nvPr/>
              </p:nvGrpSpPr>
              <p:grpSpPr bwMode="auto">
                <a:xfrm rot="3898227">
                  <a:off x="1737" y="4331"/>
                  <a:ext cx="1005" cy="1004"/>
                  <a:chOff x="1992" y="1488"/>
                  <a:chExt cx="2400" cy="2400"/>
                </a:xfrm>
              </p:grpSpPr>
              <p:sp>
                <p:nvSpPr>
                  <p:cNvPr id="34033" name="Oval 280">
                    <a:extLst>
                      <a:ext uri="{FF2B5EF4-FFF2-40B4-BE49-F238E27FC236}">
                        <a16:creationId xmlns:a16="http://schemas.microsoft.com/office/drawing/2014/main" id="{578AA885-A304-4CED-A71C-BBD67EFEC054}"/>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34" name="Oval 281">
                    <a:extLst>
                      <a:ext uri="{FF2B5EF4-FFF2-40B4-BE49-F238E27FC236}">
                        <a16:creationId xmlns:a16="http://schemas.microsoft.com/office/drawing/2014/main" id="{7359509F-11AB-4412-AB74-33F7B9DCBDD2}"/>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4008" name="Group 282">
                  <a:extLst>
                    <a:ext uri="{FF2B5EF4-FFF2-40B4-BE49-F238E27FC236}">
                      <a16:creationId xmlns:a16="http://schemas.microsoft.com/office/drawing/2014/main" id="{52B02301-30DD-4466-92FE-C9966DCC5A39}"/>
                    </a:ext>
                  </a:extLst>
                </p:cNvPr>
                <p:cNvGrpSpPr>
                  <a:grpSpLocks/>
                </p:cNvGrpSpPr>
                <p:nvPr/>
              </p:nvGrpSpPr>
              <p:grpSpPr bwMode="auto">
                <a:xfrm>
                  <a:off x="2133" y="4734"/>
                  <a:ext cx="212" cy="205"/>
                  <a:chOff x="2912" y="2453"/>
                  <a:chExt cx="507" cy="488"/>
                </a:xfrm>
              </p:grpSpPr>
              <p:sp>
                <p:nvSpPr>
                  <p:cNvPr id="17691" name="Oval 283">
                    <a:extLst>
                      <a:ext uri="{FF2B5EF4-FFF2-40B4-BE49-F238E27FC236}">
                        <a16:creationId xmlns:a16="http://schemas.microsoft.com/office/drawing/2014/main" id="{328AC77C-DB82-4551-98A1-55485C84BA1A}"/>
                      </a:ext>
                    </a:extLst>
                  </p:cNvPr>
                  <p:cNvSpPr>
                    <a:spLocks noChangeArrowheads="1"/>
                  </p:cNvSpPr>
                  <p:nvPr/>
                </p:nvSpPr>
                <p:spPr bwMode="auto">
                  <a:xfrm>
                    <a:off x="3116" y="2603"/>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2" name="Oval 284">
                    <a:extLst>
                      <a:ext uri="{FF2B5EF4-FFF2-40B4-BE49-F238E27FC236}">
                        <a16:creationId xmlns:a16="http://schemas.microsoft.com/office/drawing/2014/main" id="{E051737A-DC89-4919-A956-8A652E6BD7AB}"/>
                      </a:ext>
                    </a:extLst>
                  </p:cNvPr>
                  <p:cNvSpPr>
                    <a:spLocks noChangeArrowheads="1"/>
                  </p:cNvSpPr>
                  <p:nvPr/>
                </p:nvSpPr>
                <p:spPr bwMode="auto">
                  <a:xfrm>
                    <a:off x="3215" y="270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3" name="Oval 285">
                    <a:extLst>
                      <a:ext uri="{FF2B5EF4-FFF2-40B4-BE49-F238E27FC236}">
                        <a16:creationId xmlns:a16="http://schemas.microsoft.com/office/drawing/2014/main" id="{3D27CD05-F955-4C66-A659-CA10A295C555}"/>
                      </a:ext>
                    </a:extLst>
                  </p:cNvPr>
                  <p:cNvSpPr>
                    <a:spLocks noChangeArrowheads="1"/>
                  </p:cNvSpPr>
                  <p:nvPr/>
                </p:nvSpPr>
                <p:spPr bwMode="auto">
                  <a:xfrm>
                    <a:off x="3168" y="24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4" name="Oval 286">
                    <a:extLst>
                      <a:ext uri="{FF2B5EF4-FFF2-40B4-BE49-F238E27FC236}">
                        <a16:creationId xmlns:a16="http://schemas.microsoft.com/office/drawing/2014/main" id="{1C47E1ED-F97F-43EF-B2B8-FCAB14611209}"/>
                      </a:ext>
                    </a:extLst>
                  </p:cNvPr>
                  <p:cNvSpPr>
                    <a:spLocks noChangeArrowheads="1"/>
                  </p:cNvSpPr>
                  <p:nvPr/>
                </p:nvSpPr>
                <p:spPr bwMode="auto">
                  <a:xfrm>
                    <a:off x="2965" y="2481"/>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5" name="Oval 287">
                    <a:extLst>
                      <a:ext uri="{FF2B5EF4-FFF2-40B4-BE49-F238E27FC236}">
                        <a16:creationId xmlns:a16="http://schemas.microsoft.com/office/drawing/2014/main" id="{54C74254-5DB4-4253-8A6F-D20FC42A5476}"/>
                      </a:ext>
                    </a:extLst>
                  </p:cNvPr>
                  <p:cNvSpPr>
                    <a:spLocks noChangeArrowheads="1"/>
                  </p:cNvSpPr>
                  <p:nvPr/>
                </p:nvSpPr>
                <p:spPr bwMode="auto">
                  <a:xfrm>
                    <a:off x="3012" y="248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6" name="Oval 288">
                    <a:extLst>
                      <a:ext uri="{FF2B5EF4-FFF2-40B4-BE49-F238E27FC236}">
                        <a16:creationId xmlns:a16="http://schemas.microsoft.com/office/drawing/2014/main" id="{84087938-4F0F-4DE8-BD41-5A3A39C1F9E6}"/>
                      </a:ext>
                    </a:extLst>
                  </p:cNvPr>
                  <p:cNvSpPr>
                    <a:spLocks noChangeArrowheads="1"/>
                  </p:cNvSpPr>
                  <p:nvPr/>
                </p:nvSpPr>
                <p:spPr bwMode="auto">
                  <a:xfrm>
                    <a:off x="3074" y="260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7" name="Oval 289">
                    <a:extLst>
                      <a:ext uri="{FF2B5EF4-FFF2-40B4-BE49-F238E27FC236}">
                        <a16:creationId xmlns:a16="http://schemas.microsoft.com/office/drawing/2014/main" id="{CF7F9C02-F188-4001-8D01-9506AF4C5FD4}"/>
                      </a:ext>
                    </a:extLst>
                  </p:cNvPr>
                  <p:cNvSpPr>
                    <a:spLocks noChangeArrowheads="1"/>
                  </p:cNvSpPr>
                  <p:nvPr/>
                </p:nvSpPr>
                <p:spPr bwMode="auto">
                  <a:xfrm>
                    <a:off x="2956" y="262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8" name="Oval 290">
                    <a:extLst>
                      <a:ext uri="{FF2B5EF4-FFF2-40B4-BE49-F238E27FC236}">
                        <a16:creationId xmlns:a16="http://schemas.microsoft.com/office/drawing/2014/main" id="{8A9DC62F-DF45-4E94-9BD4-B2568FFA1CF9}"/>
                      </a:ext>
                    </a:extLst>
                  </p:cNvPr>
                  <p:cNvSpPr>
                    <a:spLocks noChangeArrowheads="1"/>
                  </p:cNvSpPr>
                  <p:nvPr/>
                </p:nvSpPr>
                <p:spPr bwMode="auto">
                  <a:xfrm>
                    <a:off x="3007" y="27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699" name="Oval 291">
                    <a:extLst>
                      <a:ext uri="{FF2B5EF4-FFF2-40B4-BE49-F238E27FC236}">
                        <a16:creationId xmlns:a16="http://schemas.microsoft.com/office/drawing/2014/main" id="{9C293BA7-D0D6-4EA2-9DA6-933DEF692B46}"/>
                      </a:ext>
                    </a:extLst>
                  </p:cNvPr>
                  <p:cNvSpPr>
                    <a:spLocks noChangeArrowheads="1"/>
                  </p:cNvSpPr>
                  <p:nvPr/>
                </p:nvSpPr>
                <p:spPr bwMode="auto">
                  <a:xfrm>
                    <a:off x="3055" y="27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00" name="Oval 292">
                    <a:extLst>
                      <a:ext uri="{FF2B5EF4-FFF2-40B4-BE49-F238E27FC236}">
                        <a16:creationId xmlns:a16="http://schemas.microsoft.com/office/drawing/2014/main" id="{CC5DC215-35CA-45B3-BC2F-040ACBED7796}"/>
                      </a:ext>
                    </a:extLst>
                  </p:cNvPr>
                  <p:cNvSpPr>
                    <a:spLocks noChangeArrowheads="1"/>
                  </p:cNvSpPr>
                  <p:nvPr/>
                </p:nvSpPr>
                <p:spPr bwMode="auto">
                  <a:xfrm>
                    <a:off x="3177" y="279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01" name="Oval 293">
                    <a:extLst>
                      <a:ext uri="{FF2B5EF4-FFF2-40B4-BE49-F238E27FC236}">
                        <a16:creationId xmlns:a16="http://schemas.microsoft.com/office/drawing/2014/main" id="{7807607D-0B69-4CBF-9E6E-CA6FF44EDF37}"/>
                      </a:ext>
                    </a:extLst>
                  </p:cNvPr>
                  <p:cNvSpPr>
                    <a:spLocks noChangeArrowheads="1"/>
                  </p:cNvSpPr>
                  <p:nvPr/>
                </p:nvSpPr>
                <p:spPr bwMode="auto">
                  <a:xfrm>
                    <a:off x="3168" y="2697"/>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02" name="Oval 294">
                    <a:extLst>
                      <a:ext uri="{FF2B5EF4-FFF2-40B4-BE49-F238E27FC236}">
                        <a16:creationId xmlns:a16="http://schemas.microsoft.com/office/drawing/2014/main" id="{49E73A09-927E-42C0-AB05-293085245FAA}"/>
                      </a:ext>
                    </a:extLst>
                  </p:cNvPr>
                  <p:cNvSpPr>
                    <a:spLocks noChangeArrowheads="1"/>
                  </p:cNvSpPr>
                  <p:nvPr/>
                </p:nvSpPr>
                <p:spPr bwMode="auto">
                  <a:xfrm>
                    <a:off x="3225" y="2565"/>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03" name="Oval 295">
                    <a:extLst>
                      <a:ext uri="{FF2B5EF4-FFF2-40B4-BE49-F238E27FC236}">
                        <a16:creationId xmlns:a16="http://schemas.microsoft.com/office/drawing/2014/main" id="{A69C0A69-E5DC-46CF-BE0A-9F045B544085}"/>
                      </a:ext>
                    </a:extLst>
                  </p:cNvPr>
                  <p:cNvSpPr>
                    <a:spLocks noChangeArrowheads="1"/>
                  </p:cNvSpPr>
                  <p:nvPr/>
                </p:nvSpPr>
                <p:spPr bwMode="auto">
                  <a:xfrm>
                    <a:off x="3121" y="24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04" name="Oval 296">
                    <a:extLst>
                      <a:ext uri="{FF2B5EF4-FFF2-40B4-BE49-F238E27FC236}">
                        <a16:creationId xmlns:a16="http://schemas.microsoft.com/office/drawing/2014/main" id="{5015E059-CC33-4149-B113-E85EE9A9BE59}"/>
                      </a:ext>
                    </a:extLst>
                  </p:cNvPr>
                  <p:cNvSpPr>
                    <a:spLocks noChangeArrowheads="1"/>
                  </p:cNvSpPr>
                  <p:nvPr/>
                </p:nvSpPr>
                <p:spPr bwMode="auto">
                  <a:xfrm>
                    <a:off x="2913" y="2626"/>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05" name="Oval 297">
                    <a:extLst>
                      <a:ext uri="{FF2B5EF4-FFF2-40B4-BE49-F238E27FC236}">
                        <a16:creationId xmlns:a16="http://schemas.microsoft.com/office/drawing/2014/main" id="{C3CB1369-1C9A-4E39-85A6-EAB8F3BED855}"/>
                      </a:ext>
                    </a:extLst>
                  </p:cNvPr>
                  <p:cNvSpPr>
                    <a:spLocks noChangeArrowheads="1"/>
                  </p:cNvSpPr>
                  <p:nvPr/>
                </p:nvSpPr>
                <p:spPr bwMode="auto">
                  <a:xfrm>
                    <a:off x="3135" y="2791"/>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06" name="Oval 298">
                    <a:extLst>
                      <a:ext uri="{FF2B5EF4-FFF2-40B4-BE49-F238E27FC236}">
                        <a16:creationId xmlns:a16="http://schemas.microsoft.com/office/drawing/2014/main" id="{B978E2ED-BEB8-41DF-B780-9E16998D2031}"/>
                      </a:ext>
                    </a:extLst>
                  </p:cNvPr>
                  <p:cNvSpPr>
                    <a:spLocks noChangeArrowheads="1"/>
                  </p:cNvSpPr>
                  <p:nvPr/>
                </p:nvSpPr>
                <p:spPr bwMode="auto">
                  <a:xfrm>
                    <a:off x="3267" y="2570"/>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707" name="Oval 299">
                  <a:extLst>
                    <a:ext uri="{FF2B5EF4-FFF2-40B4-BE49-F238E27FC236}">
                      <a16:creationId xmlns:a16="http://schemas.microsoft.com/office/drawing/2014/main" id="{74E5DE37-DFE3-4808-A064-A09E62740DF1}"/>
                    </a:ext>
                  </a:extLst>
                </p:cNvPr>
                <p:cNvSpPr>
                  <a:spLocks noChangeArrowheads="1"/>
                </p:cNvSpPr>
                <p:nvPr/>
              </p:nvSpPr>
              <p:spPr bwMode="auto">
                <a:xfrm>
                  <a:off x="1751" y="460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08" name="Oval 300">
                  <a:extLst>
                    <a:ext uri="{FF2B5EF4-FFF2-40B4-BE49-F238E27FC236}">
                      <a16:creationId xmlns:a16="http://schemas.microsoft.com/office/drawing/2014/main" id="{35865C93-FE5A-462A-994E-D3280DE7ECE5}"/>
                    </a:ext>
                  </a:extLst>
                </p:cNvPr>
                <p:cNvSpPr>
                  <a:spLocks noChangeArrowheads="1"/>
                </p:cNvSpPr>
                <p:nvPr/>
              </p:nvSpPr>
              <p:spPr bwMode="auto">
                <a:xfrm>
                  <a:off x="2056" y="453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09" name="Oval 301">
                  <a:extLst>
                    <a:ext uri="{FF2B5EF4-FFF2-40B4-BE49-F238E27FC236}">
                      <a16:creationId xmlns:a16="http://schemas.microsoft.com/office/drawing/2014/main" id="{6275716B-A439-4C2B-84C3-E1BA22D889E3}"/>
                    </a:ext>
                  </a:extLst>
                </p:cNvPr>
                <p:cNvSpPr>
                  <a:spLocks noChangeArrowheads="1"/>
                </p:cNvSpPr>
                <p:nvPr/>
              </p:nvSpPr>
              <p:spPr bwMode="auto">
                <a:xfrm>
                  <a:off x="2274" y="5264"/>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10" name="Oval 302">
                  <a:extLst>
                    <a:ext uri="{FF2B5EF4-FFF2-40B4-BE49-F238E27FC236}">
                      <a16:creationId xmlns:a16="http://schemas.microsoft.com/office/drawing/2014/main" id="{0920884E-94FD-48DF-B77D-F8CFB7ADEE83}"/>
                    </a:ext>
                  </a:extLst>
                </p:cNvPr>
                <p:cNvSpPr>
                  <a:spLocks noChangeArrowheads="1"/>
                </p:cNvSpPr>
                <p:nvPr/>
              </p:nvSpPr>
              <p:spPr bwMode="auto">
                <a:xfrm>
                  <a:off x="2576" y="509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11" name="Oval 303">
                  <a:extLst>
                    <a:ext uri="{FF2B5EF4-FFF2-40B4-BE49-F238E27FC236}">
                      <a16:creationId xmlns:a16="http://schemas.microsoft.com/office/drawing/2014/main" id="{504D79C9-4EA5-47B8-A3FC-60E33B37B5D3}"/>
                    </a:ext>
                  </a:extLst>
                </p:cNvPr>
                <p:cNvSpPr>
                  <a:spLocks noChangeArrowheads="1"/>
                </p:cNvSpPr>
                <p:nvPr/>
              </p:nvSpPr>
              <p:spPr bwMode="auto">
                <a:xfrm>
                  <a:off x="2534" y="445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12" name="Oval 304">
                  <a:extLst>
                    <a:ext uri="{FF2B5EF4-FFF2-40B4-BE49-F238E27FC236}">
                      <a16:creationId xmlns:a16="http://schemas.microsoft.com/office/drawing/2014/main" id="{9E3E11D9-5D9D-4A77-8CFF-FB8C08235D82}"/>
                    </a:ext>
                  </a:extLst>
                </p:cNvPr>
                <p:cNvSpPr>
                  <a:spLocks noChangeArrowheads="1"/>
                </p:cNvSpPr>
                <p:nvPr/>
              </p:nvSpPr>
              <p:spPr bwMode="auto">
                <a:xfrm>
                  <a:off x="1983" y="5215"/>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13" name="Oval 305">
                  <a:extLst>
                    <a:ext uri="{FF2B5EF4-FFF2-40B4-BE49-F238E27FC236}">
                      <a16:creationId xmlns:a16="http://schemas.microsoft.com/office/drawing/2014/main" id="{A0CF55CC-0A55-4585-9165-06556C10F763}"/>
                    </a:ext>
                  </a:extLst>
                </p:cNvPr>
                <p:cNvSpPr>
                  <a:spLocks noChangeArrowheads="1"/>
                </p:cNvSpPr>
                <p:nvPr/>
              </p:nvSpPr>
              <p:spPr bwMode="auto">
                <a:xfrm>
                  <a:off x="1928" y="4852"/>
                  <a:ext cx="32"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14" name="Oval 306">
                  <a:extLst>
                    <a:ext uri="{FF2B5EF4-FFF2-40B4-BE49-F238E27FC236}">
                      <a16:creationId xmlns:a16="http://schemas.microsoft.com/office/drawing/2014/main" id="{1FBE6F90-283E-4C6A-B154-82B677323060}"/>
                    </a:ext>
                  </a:extLst>
                </p:cNvPr>
                <p:cNvSpPr>
                  <a:spLocks noChangeArrowheads="1"/>
                </p:cNvSpPr>
                <p:nvPr/>
              </p:nvSpPr>
              <p:spPr bwMode="auto">
                <a:xfrm>
                  <a:off x="2538" y="4730"/>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3937" name="Group 307">
                <a:extLst>
                  <a:ext uri="{FF2B5EF4-FFF2-40B4-BE49-F238E27FC236}">
                    <a16:creationId xmlns:a16="http://schemas.microsoft.com/office/drawing/2014/main" id="{C393F29F-3D07-40FE-94CD-D52B855C6C90}"/>
                  </a:ext>
                </a:extLst>
              </p:cNvPr>
              <p:cNvGrpSpPr>
                <a:grpSpLocks/>
              </p:cNvGrpSpPr>
              <p:nvPr/>
            </p:nvGrpSpPr>
            <p:grpSpPr bwMode="auto">
              <a:xfrm>
                <a:off x="3031" y="3171"/>
                <a:ext cx="716" cy="711"/>
                <a:chOff x="1719" y="4320"/>
                <a:chExt cx="1023" cy="1015"/>
              </a:xfrm>
            </p:grpSpPr>
            <p:grpSp>
              <p:nvGrpSpPr>
                <p:cNvPr id="33967" name="Group 308">
                  <a:extLst>
                    <a:ext uri="{FF2B5EF4-FFF2-40B4-BE49-F238E27FC236}">
                      <a16:creationId xmlns:a16="http://schemas.microsoft.com/office/drawing/2014/main" id="{14FE4E6B-34F5-4326-9167-25658B4DBB6F}"/>
                    </a:ext>
                  </a:extLst>
                </p:cNvPr>
                <p:cNvGrpSpPr>
                  <a:grpSpLocks/>
                </p:cNvGrpSpPr>
                <p:nvPr/>
              </p:nvGrpSpPr>
              <p:grpSpPr bwMode="auto">
                <a:xfrm>
                  <a:off x="1737" y="4330"/>
                  <a:ext cx="1005" cy="1005"/>
                  <a:chOff x="1896" y="1392"/>
                  <a:chExt cx="2400" cy="2400"/>
                </a:xfrm>
              </p:grpSpPr>
              <p:sp>
                <p:nvSpPr>
                  <p:cNvPr id="34002" name="Oval 309">
                    <a:extLst>
                      <a:ext uri="{FF2B5EF4-FFF2-40B4-BE49-F238E27FC236}">
                        <a16:creationId xmlns:a16="http://schemas.microsoft.com/office/drawing/2014/main" id="{C878304E-6F56-4A58-A7F2-91F4293061AD}"/>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03" name="Oval 310">
                    <a:extLst>
                      <a:ext uri="{FF2B5EF4-FFF2-40B4-BE49-F238E27FC236}">
                        <a16:creationId xmlns:a16="http://schemas.microsoft.com/office/drawing/2014/main" id="{9FE11B29-2813-4162-B733-465D6B8C1D0E}"/>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68" name="Group 311">
                  <a:extLst>
                    <a:ext uri="{FF2B5EF4-FFF2-40B4-BE49-F238E27FC236}">
                      <a16:creationId xmlns:a16="http://schemas.microsoft.com/office/drawing/2014/main" id="{70920836-E3F6-4FCA-8333-239778F8CBDD}"/>
                    </a:ext>
                  </a:extLst>
                </p:cNvPr>
                <p:cNvGrpSpPr>
                  <a:grpSpLocks/>
                </p:cNvGrpSpPr>
                <p:nvPr/>
              </p:nvGrpSpPr>
              <p:grpSpPr bwMode="auto">
                <a:xfrm rot="1395870">
                  <a:off x="1719" y="4320"/>
                  <a:ext cx="1004" cy="1005"/>
                  <a:chOff x="1992" y="1488"/>
                  <a:chExt cx="2400" cy="2400"/>
                </a:xfrm>
              </p:grpSpPr>
              <p:sp>
                <p:nvSpPr>
                  <p:cNvPr id="34000" name="Oval 312">
                    <a:extLst>
                      <a:ext uri="{FF2B5EF4-FFF2-40B4-BE49-F238E27FC236}">
                        <a16:creationId xmlns:a16="http://schemas.microsoft.com/office/drawing/2014/main" id="{C03AFF14-EE04-4B1C-96D7-AEFDAC871EEC}"/>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001" name="Oval 313">
                    <a:extLst>
                      <a:ext uri="{FF2B5EF4-FFF2-40B4-BE49-F238E27FC236}">
                        <a16:creationId xmlns:a16="http://schemas.microsoft.com/office/drawing/2014/main" id="{EBCB4773-8487-43BC-B6CB-8BF247F6DE03}"/>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69" name="Group 314">
                  <a:extLst>
                    <a:ext uri="{FF2B5EF4-FFF2-40B4-BE49-F238E27FC236}">
                      <a16:creationId xmlns:a16="http://schemas.microsoft.com/office/drawing/2014/main" id="{C56DA0B5-CC2F-4E7B-A9A8-EBE18C44CF01}"/>
                    </a:ext>
                  </a:extLst>
                </p:cNvPr>
                <p:cNvGrpSpPr>
                  <a:grpSpLocks/>
                </p:cNvGrpSpPr>
                <p:nvPr/>
              </p:nvGrpSpPr>
              <p:grpSpPr bwMode="auto">
                <a:xfrm rot="2700000">
                  <a:off x="1737" y="4331"/>
                  <a:ext cx="1005" cy="1004"/>
                  <a:chOff x="1992" y="1488"/>
                  <a:chExt cx="2400" cy="2400"/>
                </a:xfrm>
              </p:grpSpPr>
              <p:sp>
                <p:nvSpPr>
                  <p:cNvPr id="33998" name="Oval 315">
                    <a:extLst>
                      <a:ext uri="{FF2B5EF4-FFF2-40B4-BE49-F238E27FC236}">
                        <a16:creationId xmlns:a16="http://schemas.microsoft.com/office/drawing/2014/main" id="{664E86C4-B8DA-4069-926D-F2CF5BF1CDD8}"/>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99" name="Oval 316">
                    <a:extLst>
                      <a:ext uri="{FF2B5EF4-FFF2-40B4-BE49-F238E27FC236}">
                        <a16:creationId xmlns:a16="http://schemas.microsoft.com/office/drawing/2014/main" id="{0DFF7E69-9307-45EF-8BAD-D114D0D1FF99}"/>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70" name="Group 317">
                  <a:extLst>
                    <a:ext uri="{FF2B5EF4-FFF2-40B4-BE49-F238E27FC236}">
                      <a16:creationId xmlns:a16="http://schemas.microsoft.com/office/drawing/2014/main" id="{D85880DC-ECAE-43F1-BBD4-FD1B5C6FFD29}"/>
                    </a:ext>
                  </a:extLst>
                </p:cNvPr>
                <p:cNvGrpSpPr>
                  <a:grpSpLocks/>
                </p:cNvGrpSpPr>
                <p:nvPr/>
              </p:nvGrpSpPr>
              <p:grpSpPr bwMode="auto">
                <a:xfrm rot="3898227">
                  <a:off x="1737" y="4331"/>
                  <a:ext cx="1005" cy="1004"/>
                  <a:chOff x="1992" y="1488"/>
                  <a:chExt cx="2400" cy="2400"/>
                </a:xfrm>
              </p:grpSpPr>
              <p:sp>
                <p:nvSpPr>
                  <p:cNvPr id="33996" name="Oval 318">
                    <a:extLst>
                      <a:ext uri="{FF2B5EF4-FFF2-40B4-BE49-F238E27FC236}">
                        <a16:creationId xmlns:a16="http://schemas.microsoft.com/office/drawing/2014/main" id="{9D1CE032-59A8-4D62-B953-B3F4CD38A139}"/>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97" name="Oval 319">
                    <a:extLst>
                      <a:ext uri="{FF2B5EF4-FFF2-40B4-BE49-F238E27FC236}">
                        <a16:creationId xmlns:a16="http://schemas.microsoft.com/office/drawing/2014/main" id="{71A26A7E-5B42-420B-B199-B26FBCF65F23}"/>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71" name="Group 320">
                  <a:extLst>
                    <a:ext uri="{FF2B5EF4-FFF2-40B4-BE49-F238E27FC236}">
                      <a16:creationId xmlns:a16="http://schemas.microsoft.com/office/drawing/2014/main" id="{93A1DD88-98BC-42DE-BC96-B6C9F4BE77C7}"/>
                    </a:ext>
                  </a:extLst>
                </p:cNvPr>
                <p:cNvGrpSpPr>
                  <a:grpSpLocks/>
                </p:cNvGrpSpPr>
                <p:nvPr/>
              </p:nvGrpSpPr>
              <p:grpSpPr bwMode="auto">
                <a:xfrm>
                  <a:off x="2133" y="4734"/>
                  <a:ext cx="212" cy="205"/>
                  <a:chOff x="2912" y="2453"/>
                  <a:chExt cx="507" cy="488"/>
                </a:xfrm>
              </p:grpSpPr>
              <p:sp>
                <p:nvSpPr>
                  <p:cNvPr id="17729" name="Oval 321">
                    <a:extLst>
                      <a:ext uri="{FF2B5EF4-FFF2-40B4-BE49-F238E27FC236}">
                        <a16:creationId xmlns:a16="http://schemas.microsoft.com/office/drawing/2014/main" id="{BC747BF7-865D-4977-8BA7-127EF7BB7CD5}"/>
                      </a:ext>
                    </a:extLst>
                  </p:cNvPr>
                  <p:cNvSpPr>
                    <a:spLocks noChangeArrowheads="1"/>
                  </p:cNvSpPr>
                  <p:nvPr/>
                </p:nvSpPr>
                <p:spPr bwMode="auto">
                  <a:xfrm>
                    <a:off x="3118" y="2603"/>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0" name="Oval 322">
                    <a:extLst>
                      <a:ext uri="{FF2B5EF4-FFF2-40B4-BE49-F238E27FC236}">
                        <a16:creationId xmlns:a16="http://schemas.microsoft.com/office/drawing/2014/main" id="{81BF18B3-C8F1-4F76-BC09-10C66C77CA39}"/>
                      </a:ext>
                    </a:extLst>
                  </p:cNvPr>
                  <p:cNvSpPr>
                    <a:spLocks noChangeArrowheads="1"/>
                  </p:cNvSpPr>
                  <p:nvPr/>
                </p:nvSpPr>
                <p:spPr bwMode="auto">
                  <a:xfrm>
                    <a:off x="3217" y="270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1" name="Oval 323">
                    <a:extLst>
                      <a:ext uri="{FF2B5EF4-FFF2-40B4-BE49-F238E27FC236}">
                        <a16:creationId xmlns:a16="http://schemas.microsoft.com/office/drawing/2014/main" id="{ECD233A5-0740-4403-8028-1BFD88E51315}"/>
                      </a:ext>
                    </a:extLst>
                  </p:cNvPr>
                  <p:cNvSpPr>
                    <a:spLocks noChangeArrowheads="1"/>
                  </p:cNvSpPr>
                  <p:nvPr/>
                </p:nvSpPr>
                <p:spPr bwMode="auto">
                  <a:xfrm>
                    <a:off x="3170" y="24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2" name="Oval 324">
                    <a:extLst>
                      <a:ext uri="{FF2B5EF4-FFF2-40B4-BE49-F238E27FC236}">
                        <a16:creationId xmlns:a16="http://schemas.microsoft.com/office/drawing/2014/main" id="{1A6E4FEE-5BAE-4DCA-9AAC-DF67F2785DE8}"/>
                      </a:ext>
                    </a:extLst>
                  </p:cNvPr>
                  <p:cNvSpPr>
                    <a:spLocks noChangeArrowheads="1"/>
                  </p:cNvSpPr>
                  <p:nvPr/>
                </p:nvSpPr>
                <p:spPr bwMode="auto">
                  <a:xfrm>
                    <a:off x="2971" y="2481"/>
                    <a:ext cx="146"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3" name="Oval 325">
                    <a:extLst>
                      <a:ext uri="{FF2B5EF4-FFF2-40B4-BE49-F238E27FC236}">
                        <a16:creationId xmlns:a16="http://schemas.microsoft.com/office/drawing/2014/main" id="{8B4B8F37-FA48-4F0C-9F14-17A69FC9D921}"/>
                      </a:ext>
                    </a:extLst>
                  </p:cNvPr>
                  <p:cNvSpPr>
                    <a:spLocks noChangeArrowheads="1"/>
                  </p:cNvSpPr>
                  <p:nvPr/>
                </p:nvSpPr>
                <p:spPr bwMode="auto">
                  <a:xfrm>
                    <a:off x="3023" y="2486"/>
                    <a:ext cx="142"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4" name="Oval 326">
                    <a:extLst>
                      <a:ext uri="{FF2B5EF4-FFF2-40B4-BE49-F238E27FC236}">
                        <a16:creationId xmlns:a16="http://schemas.microsoft.com/office/drawing/2014/main" id="{2FDF601E-8743-43E1-8561-BA9218670579}"/>
                      </a:ext>
                    </a:extLst>
                  </p:cNvPr>
                  <p:cNvSpPr>
                    <a:spLocks noChangeArrowheads="1"/>
                  </p:cNvSpPr>
                  <p:nvPr/>
                </p:nvSpPr>
                <p:spPr bwMode="auto">
                  <a:xfrm>
                    <a:off x="3075" y="260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5" name="Oval 327">
                    <a:extLst>
                      <a:ext uri="{FF2B5EF4-FFF2-40B4-BE49-F238E27FC236}">
                        <a16:creationId xmlns:a16="http://schemas.microsoft.com/office/drawing/2014/main" id="{3413C575-ED15-4BF1-953A-E75134F2BD54}"/>
                      </a:ext>
                    </a:extLst>
                  </p:cNvPr>
                  <p:cNvSpPr>
                    <a:spLocks noChangeArrowheads="1"/>
                  </p:cNvSpPr>
                  <p:nvPr/>
                </p:nvSpPr>
                <p:spPr bwMode="auto">
                  <a:xfrm>
                    <a:off x="2957" y="262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6" name="Oval 328">
                    <a:extLst>
                      <a:ext uri="{FF2B5EF4-FFF2-40B4-BE49-F238E27FC236}">
                        <a16:creationId xmlns:a16="http://schemas.microsoft.com/office/drawing/2014/main" id="{9AF30DE1-48AD-400F-A799-EF1CE51B660C}"/>
                      </a:ext>
                    </a:extLst>
                  </p:cNvPr>
                  <p:cNvSpPr>
                    <a:spLocks noChangeArrowheads="1"/>
                  </p:cNvSpPr>
                  <p:nvPr/>
                </p:nvSpPr>
                <p:spPr bwMode="auto">
                  <a:xfrm>
                    <a:off x="3009" y="27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7" name="Oval 329">
                    <a:extLst>
                      <a:ext uri="{FF2B5EF4-FFF2-40B4-BE49-F238E27FC236}">
                        <a16:creationId xmlns:a16="http://schemas.microsoft.com/office/drawing/2014/main" id="{7B16BB94-716C-4F58-8105-387F1A8B21FB}"/>
                      </a:ext>
                    </a:extLst>
                  </p:cNvPr>
                  <p:cNvSpPr>
                    <a:spLocks noChangeArrowheads="1"/>
                  </p:cNvSpPr>
                  <p:nvPr/>
                </p:nvSpPr>
                <p:spPr bwMode="auto">
                  <a:xfrm>
                    <a:off x="3056" y="27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8" name="Oval 330">
                    <a:extLst>
                      <a:ext uri="{FF2B5EF4-FFF2-40B4-BE49-F238E27FC236}">
                        <a16:creationId xmlns:a16="http://schemas.microsoft.com/office/drawing/2014/main" id="{162DC121-B7C3-4F1C-B3EC-758B36231780}"/>
                      </a:ext>
                    </a:extLst>
                  </p:cNvPr>
                  <p:cNvSpPr>
                    <a:spLocks noChangeArrowheads="1"/>
                  </p:cNvSpPr>
                  <p:nvPr/>
                </p:nvSpPr>
                <p:spPr bwMode="auto">
                  <a:xfrm>
                    <a:off x="3179" y="279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39" name="Oval 331">
                    <a:extLst>
                      <a:ext uri="{FF2B5EF4-FFF2-40B4-BE49-F238E27FC236}">
                        <a16:creationId xmlns:a16="http://schemas.microsoft.com/office/drawing/2014/main" id="{3BDBB9A3-3D24-48FB-B037-93D13BBC8F4C}"/>
                      </a:ext>
                    </a:extLst>
                  </p:cNvPr>
                  <p:cNvSpPr>
                    <a:spLocks noChangeArrowheads="1"/>
                  </p:cNvSpPr>
                  <p:nvPr/>
                </p:nvSpPr>
                <p:spPr bwMode="auto">
                  <a:xfrm>
                    <a:off x="3170" y="2697"/>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40" name="Oval 332">
                    <a:extLst>
                      <a:ext uri="{FF2B5EF4-FFF2-40B4-BE49-F238E27FC236}">
                        <a16:creationId xmlns:a16="http://schemas.microsoft.com/office/drawing/2014/main" id="{7D2308E5-9B95-467B-A2C5-7EF1545D66AB}"/>
                      </a:ext>
                    </a:extLst>
                  </p:cNvPr>
                  <p:cNvSpPr>
                    <a:spLocks noChangeArrowheads="1"/>
                  </p:cNvSpPr>
                  <p:nvPr/>
                </p:nvSpPr>
                <p:spPr bwMode="auto">
                  <a:xfrm>
                    <a:off x="3226" y="2565"/>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41" name="Oval 333">
                    <a:extLst>
                      <a:ext uri="{FF2B5EF4-FFF2-40B4-BE49-F238E27FC236}">
                        <a16:creationId xmlns:a16="http://schemas.microsoft.com/office/drawing/2014/main" id="{0A81D88D-D55B-4628-A8FE-C1DB096F26FF}"/>
                      </a:ext>
                    </a:extLst>
                  </p:cNvPr>
                  <p:cNvSpPr>
                    <a:spLocks noChangeArrowheads="1"/>
                  </p:cNvSpPr>
                  <p:nvPr/>
                </p:nvSpPr>
                <p:spPr bwMode="auto">
                  <a:xfrm>
                    <a:off x="3122" y="24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42" name="Oval 334">
                    <a:extLst>
                      <a:ext uri="{FF2B5EF4-FFF2-40B4-BE49-F238E27FC236}">
                        <a16:creationId xmlns:a16="http://schemas.microsoft.com/office/drawing/2014/main" id="{507838AD-AA3E-4D6A-9164-9485378206EE}"/>
                      </a:ext>
                    </a:extLst>
                  </p:cNvPr>
                  <p:cNvSpPr>
                    <a:spLocks noChangeArrowheads="1"/>
                  </p:cNvSpPr>
                  <p:nvPr/>
                </p:nvSpPr>
                <p:spPr bwMode="auto">
                  <a:xfrm>
                    <a:off x="2919" y="2626"/>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43" name="Oval 335">
                    <a:extLst>
                      <a:ext uri="{FF2B5EF4-FFF2-40B4-BE49-F238E27FC236}">
                        <a16:creationId xmlns:a16="http://schemas.microsoft.com/office/drawing/2014/main" id="{A66701F6-EB31-40B3-A955-C9E3948DC835}"/>
                      </a:ext>
                    </a:extLst>
                  </p:cNvPr>
                  <p:cNvSpPr>
                    <a:spLocks noChangeArrowheads="1"/>
                  </p:cNvSpPr>
                  <p:nvPr/>
                </p:nvSpPr>
                <p:spPr bwMode="auto">
                  <a:xfrm>
                    <a:off x="3137" y="2791"/>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744" name="Oval 336">
                    <a:extLst>
                      <a:ext uri="{FF2B5EF4-FFF2-40B4-BE49-F238E27FC236}">
                        <a16:creationId xmlns:a16="http://schemas.microsoft.com/office/drawing/2014/main" id="{8AD3BB6C-EE25-4347-B7D7-2B5F88EDFCF5}"/>
                      </a:ext>
                    </a:extLst>
                  </p:cNvPr>
                  <p:cNvSpPr>
                    <a:spLocks noChangeArrowheads="1"/>
                  </p:cNvSpPr>
                  <p:nvPr/>
                </p:nvSpPr>
                <p:spPr bwMode="auto">
                  <a:xfrm>
                    <a:off x="3269" y="2570"/>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745" name="Oval 337">
                  <a:extLst>
                    <a:ext uri="{FF2B5EF4-FFF2-40B4-BE49-F238E27FC236}">
                      <a16:creationId xmlns:a16="http://schemas.microsoft.com/office/drawing/2014/main" id="{E3567D15-50C5-4A48-A661-5975D57D80D1}"/>
                    </a:ext>
                  </a:extLst>
                </p:cNvPr>
                <p:cNvSpPr>
                  <a:spLocks noChangeArrowheads="1"/>
                </p:cNvSpPr>
                <p:nvPr/>
              </p:nvSpPr>
              <p:spPr bwMode="auto">
                <a:xfrm>
                  <a:off x="1751" y="460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46" name="Oval 338">
                  <a:extLst>
                    <a:ext uri="{FF2B5EF4-FFF2-40B4-BE49-F238E27FC236}">
                      <a16:creationId xmlns:a16="http://schemas.microsoft.com/office/drawing/2014/main" id="{ED8D73A2-3519-4B3B-AAFC-B4C650BC8996}"/>
                    </a:ext>
                  </a:extLst>
                </p:cNvPr>
                <p:cNvSpPr>
                  <a:spLocks noChangeArrowheads="1"/>
                </p:cNvSpPr>
                <p:nvPr/>
              </p:nvSpPr>
              <p:spPr bwMode="auto">
                <a:xfrm>
                  <a:off x="2057" y="453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47" name="Oval 339">
                  <a:extLst>
                    <a:ext uri="{FF2B5EF4-FFF2-40B4-BE49-F238E27FC236}">
                      <a16:creationId xmlns:a16="http://schemas.microsoft.com/office/drawing/2014/main" id="{E2E233E7-1863-462B-9408-99AE90CEA018}"/>
                    </a:ext>
                  </a:extLst>
                </p:cNvPr>
                <p:cNvSpPr>
                  <a:spLocks noChangeArrowheads="1"/>
                </p:cNvSpPr>
                <p:nvPr/>
              </p:nvSpPr>
              <p:spPr bwMode="auto">
                <a:xfrm>
                  <a:off x="2274" y="5264"/>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48" name="Oval 340">
                  <a:extLst>
                    <a:ext uri="{FF2B5EF4-FFF2-40B4-BE49-F238E27FC236}">
                      <a16:creationId xmlns:a16="http://schemas.microsoft.com/office/drawing/2014/main" id="{BC3554CD-700E-4436-9590-5294B30767FF}"/>
                    </a:ext>
                  </a:extLst>
                </p:cNvPr>
                <p:cNvSpPr>
                  <a:spLocks noChangeArrowheads="1"/>
                </p:cNvSpPr>
                <p:nvPr/>
              </p:nvSpPr>
              <p:spPr bwMode="auto">
                <a:xfrm>
                  <a:off x="2576" y="509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49" name="Oval 341">
                  <a:extLst>
                    <a:ext uri="{FF2B5EF4-FFF2-40B4-BE49-F238E27FC236}">
                      <a16:creationId xmlns:a16="http://schemas.microsoft.com/office/drawing/2014/main" id="{D361B690-714E-49C8-BFFD-28AE9006A463}"/>
                    </a:ext>
                  </a:extLst>
                </p:cNvPr>
                <p:cNvSpPr>
                  <a:spLocks noChangeArrowheads="1"/>
                </p:cNvSpPr>
                <p:nvPr/>
              </p:nvSpPr>
              <p:spPr bwMode="auto">
                <a:xfrm>
                  <a:off x="2535" y="445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50" name="Oval 342">
                  <a:extLst>
                    <a:ext uri="{FF2B5EF4-FFF2-40B4-BE49-F238E27FC236}">
                      <a16:creationId xmlns:a16="http://schemas.microsoft.com/office/drawing/2014/main" id="{A548318E-CF87-46D5-80C6-28392194454E}"/>
                    </a:ext>
                  </a:extLst>
                </p:cNvPr>
                <p:cNvSpPr>
                  <a:spLocks noChangeArrowheads="1"/>
                </p:cNvSpPr>
                <p:nvPr/>
              </p:nvSpPr>
              <p:spPr bwMode="auto">
                <a:xfrm>
                  <a:off x="1984" y="5215"/>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51" name="Oval 343">
                  <a:extLst>
                    <a:ext uri="{FF2B5EF4-FFF2-40B4-BE49-F238E27FC236}">
                      <a16:creationId xmlns:a16="http://schemas.microsoft.com/office/drawing/2014/main" id="{C6780B9B-E206-46BC-BC14-A18929EDE3DD}"/>
                    </a:ext>
                  </a:extLst>
                </p:cNvPr>
                <p:cNvSpPr>
                  <a:spLocks noChangeArrowheads="1"/>
                </p:cNvSpPr>
                <p:nvPr/>
              </p:nvSpPr>
              <p:spPr bwMode="auto">
                <a:xfrm>
                  <a:off x="1929" y="4852"/>
                  <a:ext cx="37"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752" name="Oval 344">
                  <a:extLst>
                    <a:ext uri="{FF2B5EF4-FFF2-40B4-BE49-F238E27FC236}">
                      <a16:creationId xmlns:a16="http://schemas.microsoft.com/office/drawing/2014/main" id="{053125EE-F3DF-4FA7-BB2B-0712278BF8DD}"/>
                    </a:ext>
                  </a:extLst>
                </p:cNvPr>
                <p:cNvSpPr>
                  <a:spLocks noChangeArrowheads="1"/>
                </p:cNvSpPr>
                <p:nvPr/>
              </p:nvSpPr>
              <p:spPr bwMode="auto">
                <a:xfrm>
                  <a:off x="2539" y="4730"/>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3938" name="Group 413">
                <a:extLst>
                  <a:ext uri="{FF2B5EF4-FFF2-40B4-BE49-F238E27FC236}">
                    <a16:creationId xmlns:a16="http://schemas.microsoft.com/office/drawing/2014/main" id="{A2CF2635-EADD-4026-BA1E-2E9C75709141}"/>
                  </a:ext>
                </a:extLst>
              </p:cNvPr>
              <p:cNvGrpSpPr>
                <a:grpSpLocks/>
              </p:cNvGrpSpPr>
              <p:nvPr/>
            </p:nvGrpSpPr>
            <p:grpSpPr bwMode="auto">
              <a:xfrm>
                <a:off x="2511" y="3171"/>
                <a:ext cx="716" cy="711"/>
                <a:chOff x="4762" y="1389"/>
                <a:chExt cx="716" cy="711"/>
              </a:xfrm>
            </p:grpSpPr>
            <p:grpSp>
              <p:nvGrpSpPr>
                <p:cNvPr id="33939" name="Group 382">
                  <a:extLst>
                    <a:ext uri="{FF2B5EF4-FFF2-40B4-BE49-F238E27FC236}">
                      <a16:creationId xmlns:a16="http://schemas.microsoft.com/office/drawing/2014/main" id="{793DA969-49AF-492E-8C82-06A350651F19}"/>
                    </a:ext>
                  </a:extLst>
                </p:cNvPr>
                <p:cNvGrpSpPr>
                  <a:grpSpLocks/>
                </p:cNvGrpSpPr>
                <p:nvPr/>
              </p:nvGrpSpPr>
              <p:grpSpPr bwMode="auto">
                <a:xfrm>
                  <a:off x="4774" y="1396"/>
                  <a:ext cx="704" cy="704"/>
                  <a:chOff x="1896" y="1392"/>
                  <a:chExt cx="2400" cy="2400"/>
                </a:xfrm>
              </p:grpSpPr>
              <p:sp>
                <p:nvSpPr>
                  <p:cNvPr id="33965" name="Oval 383">
                    <a:extLst>
                      <a:ext uri="{FF2B5EF4-FFF2-40B4-BE49-F238E27FC236}">
                        <a16:creationId xmlns:a16="http://schemas.microsoft.com/office/drawing/2014/main" id="{327F0752-5F6D-48BB-B67E-4FAE7EBD4A94}"/>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66" name="Oval 384">
                    <a:extLst>
                      <a:ext uri="{FF2B5EF4-FFF2-40B4-BE49-F238E27FC236}">
                        <a16:creationId xmlns:a16="http://schemas.microsoft.com/office/drawing/2014/main" id="{3D644E52-5D2D-40E1-AA3F-831AB5E5BCDF}"/>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40" name="Group 385">
                  <a:extLst>
                    <a:ext uri="{FF2B5EF4-FFF2-40B4-BE49-F238E27FC236}">
                      <a16:creationId xmlns:a16="http://schemas.microsoft.com/office/drawing/2014/main" id="{1131CE1B-44E7-4FEA-BDAB-F24B0956F9BC}"/>
                    </a:ext>
                  </a:extLst>
                </p:cNvPr>
                <p:cNvGrpSpPr>
                  <a:grpSpLocks/>
                </p:cNvGrpSpPr>
                <p:nvPr/>
              </p:nvGrpSpPr>
              <p:grpSpPr bwMode="auto">
                <a:xfrm rot="1948073">
                  <a:off x="4762" y="1389"/>
                  <a:ext cx="703" cy="704"/>
                  <a:chOff x="1992" y="1488"/>
                  <a:chExt cx="2400" cy="2400"/>
                </a:xfrm>
              </p:grpSpPr>
              <p:sp>
                <p:nvSpPr>
                  <p:cNvPr id="33963" name="Oval 386">
                    <a:extLst>
                      <a:ext uri="{FF2B5EF4-FFF2-40B4-BE49-F238E27FC236}">
                        <a16:creationId xmlns:a16="http://schemas.microsoft.com/office/drawing/2014/main" id="{04C48196-D5B8-4568-8B47-D46881C7A8C6}"/>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64" name="Oval 387">
                    <a:extLst>
                      <a:ext uri="{FF2B5EF4-FFF2-40B4-BE49-F238E27FC236}">
                        <a16:creationId xmlns:a16="http://schemas.microsoft.com/office/drawing/2014/main" id="{CD79EDBE-29AB-46ED-9FD1-9A2E1894530D}"/>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41" name="Group 388">
                  <a:extLst>
                    <a:ext uri="{FF2B5EF4-FFF2-40B4-BE49-F238E27FC236}">
                      <a16:creationId xmlns:a16="http://schemas.microsoft.com/office/drawing/2014/main" id="{858F5B3D-0C72-4E0A-A92E-58C570F32863}"/>
                    </a:ext>
                  </a:extLst>
                </p:cNvPr>
                <p:cNvGrpSpPr>
                  <a:grpSpLocks/>
                </p:cNvGrpSpPr>
                <p:nvPr/>
              </p:nvGrpSpPr>
              <p:grpSpPr bwMode="auto">
                <a:xfrm rot="3898227">
                  <a:off x="4775" y="1396"/>
                  <a:ext cx="704" cy="703"/>
                  <a:chOff x="1992" y="1488"/>
                  <a:chExt cx="2400" cy="2400"/>
                </a:xfrm>
              </p:grpSpPr>
              <p:sp>
                <p:nvSpPr>
                  <p:cNvPr id="33961" name="Oval 389">
                    <a:extLst>
                      <a:ext uri="{FF2B5EF4-FFF2-40B4-BE49-F238E27FC236}">
                        <a16:creationId xmlns:a16="http://schemas.microsoft.com/office/drawing/2014/main" id="{ABCE38C5-1CE2-4776-9B16-AA099505D105}"/>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62" name="Oval 390">
                    <a:extLst>
                      <a:ext uri="{FF2B5EF4-FFF2-40B4-BE49-F238E27FC236}">
                        <a16:creationId xmlns:a16="http://schemas.microsoft.com/office/drawing/2014/main" id="{A019B7DD-EC3D-454D-81A1-7B32C12836B4}"/>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42" name="Group 412">
                  <a:extLst>
                    <a:ext uri="{FF2B5EF4-FFF2-40B4-BE49-F238E27FC236}">
                      <a16:creationId xmlns:a16="http://schemas.microsoft.com/office/drawing/2014/main" id="{C52AD000-6414-475D-8D0E-D8AC5D60F646}"/>
                    </a:ext>
                  </a:extLst>
                </p:cNvPr>
                <p:cNvGrpSpPr>
                  <a:grpSpLocks/>
                </p:cNvGrpSpPr>
                <p:nvPr/>
              </p:nvGrpSpPr>
              <p:grpSpPr bwMode="auto">
                <a:xfrm>
                  <a:off x="5064" y="1679"/>
                  <a:ext cx="136" cy="127"/>
                  <a:chOff x="5064" y="1679"/>
                  <a:chExt cx="136" cy="127"/>
                </a:xfrm>
              </p:grpSpPr>
              <p:sp>
                <p:nvSpPr>
                  <p:cNvPr id="17800" name="Oval 392">
                    <a:extLst>
                      <a:ext uri="{FF2B5EF4-FFF2-40B4-BE49-F238E27FC236}">
                        <a16:creationId xmlns:a16="http://schemas.microsoft.com/office/drawing/2014/main" id="{CDA3D0E0-1B9D-447F-BC0A-E3ECAEDC93D5}"/>
                      </a:ext>
                    </a:extLst>
                  </p:cNvPr>
                  <p:cNvSpPr>
                    <a:spLocks noChangeArrowheads="1"/>
                  </p:cNvSpPr>
                  <p:nvPr/>
                </p:nvSpPr>
                <p:spPr bwMode="auto">
                  <a:xfrm>
                    <a:off x="5113" y="1723"/>
                    <a:ext cx="43" cy="44"/>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01" name="Oval 393">
                    <a:extLst>
                      <a:ext uri="{FF2B5EF4-FFF2-40B4-BE49-F238E27FC236}">
                        <a16:creationId xmlns:a16="http://schemas.microsoft.com/office/drawing/2014/main" id="{46B76644-D307-4318-A423-A55432EA8EAD}"/>
                      </a:ext>
                    </a:extLst>
                  </p:cNvPr>
                  <p:cNvSpPr>
                    <a:spLocks noChangeArrowheads="1"/>
                  </p:cNvSpPr>
                  <p:nvPr/>
                </p:nvSpPr>
                <p:spPr bwMode="auto">
                  <a:xfrm>
                    <a:off x="5140" y="1752"/>
                    <a:ext cx="43" cy="44"/>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02" name="Oval 394">
                    <a:extLst>
                      <a:ext uri="{FF2B5EF4-FFF2-40B4-BE49-F238E27FC236}">
                        <a16:creationId xmlns:a16="http://schemas.microsoft.com/office/drawing/2014/main" id="{41049977-5ACD-4877-8C1F-8365E1CA76C8}"/>
                      </a:ext>
                    </a:extLst>
                  </p:cNvPr>
                  <p:cNvSpPr>
                    <a:spLocks noChangeArrowheads="1"/>
                  </p:cNvSpPr>
                  <p:nvPr/>
                </p:nvSpPr>
                <p:spPr bwMode="auto">
                  <a:xfrm>
                    <a:off x="5126" y="1679"/>
                    <a:ext cx="43" cy="46"/>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03" name="Oval 395">
                    <a:extLst>
                      <a:ext uri="{FF2B5EF4-FFF2-40B4-BE49-F238E27FC236}">
                        <a16:creationId xmlns:a16="http://schemas.microsoft.com/office/drawing/2014/main" id="{E526E803-6C24-48F7-80B6-51856B087FCD}"/>
                      </a:ext>
                    </a:extLst>
                  </p:cNvPr>
                  <p:cNvSpPr>
                    <a:spLocks noChangeArrowheads="1"/>
                  </p:cNvSpPr>
                  <p:nvPr/>
                </p:nvSpPr>
                <p:spPr bwMode="auto">
                  <a:xfrm>
                    <a:off x="5068" y="1689"/>
                    <a:ext cx="44" cy="43"/>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04" name="Oval 396">
                    <a:extLst>
                      <a:ext uri="{FF2B5EF4-FFF2-40B4-BE49-F238E27FC236}">
                        <a16:creationId xmlns:a16="http://schemas.microsoft.com/office/drawing/2014/main" id="{5B624429-5F88-4BA6-A923-BA7D6BAE9470}"/>
                      </a:ext>
                    </a:extLst>
                  </p:cNvPr>
                  <p:cNvSpPr>
                    <a:spLocks noChangeArrowheads="1"/>
                  </p:cNvSpPr>
                  <p:nvPr/>
                </p:nvSpPr>
                <p:spPr bwMode="auto">
                  <a:xfrm>
                    <a:off x="5081" y="1689"/>
                    <a:ext cx="44" cy="44"/>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05" name="Oval 397">
                    <a:extLst>
                      <a:ext uri="{FF2B5EF4-FFF2-40B4-BE49-F238E27FC236}">
                        <a16:creationId xmlns:a16="http://schemas.microsoft.com/office/drawing/2014/main" id="{23629CA5-7BDE-40F9-8F1A-F479D77A0DC9}"/>
                      </a:ext>
                    </a:extLst>
                  </p:cNvPr>
                  <p:cNvSpPr>
                    <a:spLocks noChangeArrowheads="1"/>
                  </p:cNvSpPr>
                  <p:nvPr/>
                </p:nvSpPr>
                <p:spPr bwMode="auto">
                  <a:xfrm>
                    <a:off x="5100" y="1723"/>
                    <a:ext cx="44" cy="44"/>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06" name="Oval 398">
                    <a:extLst>
                      <a:ext uri="{FF2B5EF4-FFF2-40B4-BE49-F238E27FC236}">
                        <a16:creationId xmlns:a16="http://schemas.microsoft.com/office/drawing/2014/main" id="{0823B068-05FE-42C0-9CA8-16C8F74E11D4}"/>
                      </a:ext>
                    </a:extLst>
                  </p:cNvPr>
                  <p:cNvSpPr>
                    <a:spLocks noChangeArrowheads="1"/>
                  </p:cNvSpPr>
                  <p:nvPr/>
                </p:nvSpPr>
                <p:spPr bwMode="auto">
                  <a:xfrm>
                    <a:off x="5088" y="1760"/>
                    <a:ext cx="44" cy="46"/>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09" name="Oval 401">
                    <a:extLst>
                      <a:ext uri="{FF2B5EF4-FFF2-40B4-BE49-F238E27FC236}">
                        <a16:creationId xmlns:a16="http://schemas.microsoft.com/office/drawing/2014/main" id="{66416AC6-37DF-4BA4-9551-1BE596F97319}"/>
                      </a:ext>
                    </a:extLst>
                  </p:cNvPr>
                  <p:cNvSpPr>
                    <a:spLocks noChangeArrowheads="1"/>
                  </p:cNvSpPr>
                  <p:nvPr/>
                </p:nvSpPr>
                <p:spPr bwMode="auto">
                  <a:xfrm>
                    <a:off x="5126" y="1751"/>
                    <a:ext cx="46" cy="46"/>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10" name="Oval 402">
                    <a:extLst>
                      <a:ext uri="{FF2B5EF4-FFF2-40B4-BE49-F238E27FC236}">
                        <a16:creationId xmlns:a16="http://schemas.microsoft.com/office/drawing/2014/main" id="{023947A2-66F0-49D7-AD6D-7CF16E125D98}"/>
                      </a:ext>
                    </a:extLst>
                  </p:cNvPr>
                  <p:cNvSpPr>
                    <a:spLocks noChangeArrowheads="1"/>
                  </p:cNvSpPr>
                  <p:nvPr/>
                </p:nvSpPr>
                <p:spPr bwMode="auto">
                  <a:xfrm>
                    <a:off x="5143" y="1712"/>
                    <a:ext cx="44" cy="46"/>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11" name="Oval 403">
                    <a:extLst>
                      <a:ext uri="{FF2B5EF4-FFF2-40B4-BE49-F238E27FC236}">
                        <a16:creationId xmlns:a16="http://schemas.microsoft.com/office/drawing/2014/main" id="{0A156588-FA58-485A-868B-164D17B63150}"/>
                      </a:ext>
                    </a:extLst>
                  </p:cNvPr>
                  <p:cNvSpPr>
                    <a:spLocks noChangeArrowheads="1"/>
                  </p:cNvSpPr>
                  <p:nvPr/>
                </p:nvSpPr>
                <p:spPr bwMode="auto">
                  <a:xfrm>
                    <a:off x="5114" y="1679"/>
                    <a:ext cx="44" cy="44"/>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12" name="Oval 404">
                    <a:extLst>
                      <a:ext uri="{FF2B5EF4-FFF2-40B4-BE49-F238E27FC236}">
                        <a16:creationId xmlns:a16="http://schemas.microsoft.com/office/drawing/2014/main" id="{40FDC087-9639-4CAE-9403-96C6126BF753}"/>
                      </a:ext>
                    </a:extLst>
                  </p:cNvPr>
                  <p:cNvSpPr>
                    <a:spLocks noChangeArrowheads="1"/>
                  </p:cNvSpPr>
                  <p:nvPr/>
                </p:nvSpPr>
                <p:spPr bwMode="auto">
                  <a:xfrm>
                    <a:off x="5064" y="1731"/>
                    <a:ext cx="44" cy="46"/>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813" name="Oval 405">
                    <a:extLst>
                      <a:ext uri="{FF2B5EF4-FFF2-40B4-BE49-F238E27FC236}">
                        <a16:creationId xmlns:a16="http://schemas.microsoft.com/office/drawing/2014/main" id="{11D0A88D-6F59-4AF8-9F8A-8A4DFF03E38E}"/>
                      </a:ext>
                    </a:extLst>
                  </p:cNvPr>
                  <p:cNvSpPr>
                    <a:spLocks noChangeArrowheads="1"/>
                  </p:cNvSpPr>
                  <p:nvPr/>
                </p:nvSpPr>
                <p:spPr bwMode="auto">
                  <a:xfrm>
                    <a:off x="5155" y="1712"/>
                    <a:ext cx="43" cy="46"/>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814" name="Oval 406">
                  <a:extLst>
                    <a:ext uri="{FF2B5EF4-FFF2-40B4-BE49-F238E27FC236}">
                      <a16:creationId xmlns:a16="http://schemas.microsoft.com/office/drawing/2014/main" id="{A937FDC9-E4B4-497B-9A1B-CC61C053915A}"/>
                    </a:ext>
                  </a:extLst>
                </p:cNvPr>
                <p:cNvSpPr>
                  <a:spLocks noChangeArrowheads="1"/>
                </p:cNvSpPr>
                <p:nvPr/>
              </p:nvSpPr>
              <p:spPr bwMode="auto">
                <a:xfrm>
                  <a:off x="4784" y="1588"/>
                  <a:ext cx="21" cy="21"/>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815" name="Oval 407">
                  <a:extLst>
                    <a:ext uri="{FF2B5EF4-FFF2-40B4-BE49-F238E27FC236}">
                      <a16:creationId xmlns:a16="http://schemas.microsoft.com/office/drawing/2014/main" id="{33C33213-01ED-4DFB-9A80-8BD4471E9A3B}"/>
                    </a:ext>
                  </a:extLst>
                </p:cNvPr>
                <p:cNvSpPr>
                  <a:spLocks noChangeArrowheads="1"/>
                </p:cNvSpPr>
                <p:nvPr/>
              </p:nvSpPr>
              <p:spPr bwMode="auto">
                <a:xfrm>
                  <a:off x="5150" y="2052"/>
                  <a:ext cx="21" cy="21"/>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816" name="Oval 408">
                  <a:extLst>
                    <a:ext uri="{FF2B5EF4-FFF2-40B4-BE49-F238E27FC236}">
                      <a16:creationId xmlns:a16="http://schemas.microsoft.com/office/drawing/2014/main" id="{DAFEA026-9170-4DBC-B17C-3EC4690FCDDB}"/>
                    </a:ext>
                  </a:extLst>
                </p:cNvPr>
                <p:cNvSpPr>
                  <a:spLocks noChangeArrowheads="1"/>
                </p:cNvSpPr>
                <p:nvPr/>
              </p:nvSpPr>
              <p:spPr bwMode="auto">
                <a:xfrm>
                  <a:off x="5273" y="1934"/>
                  <a:ext cx="22" cy="2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817" name="Oval 409">
                  <a:extLst>
                    <a:ext uri="{FF2B5EF4-FFF2-40B4-BE49-F238E27FC236}">
                      <a16:creationId xmlns:a16="http://schemas.microsoft.com/office/drawing/2014/main" id="{9CBF90C9-B440-494C-BA23-FAB7D6A7A20D}"/>
                    </a:ext>
                  </a:extLst>
                </p:cNvPr>
                <p:cNvSpPr>
                  <a:spLocks noChangeArrowheads="1"/>
                </p:cNvSpPr>
                <p:nvPr/>
              </p:nvSpPr>
              <p:spPr bwMode="auto">
                <a:xfrm>
                  <a:off x="4948" y="2014"/>
                  <a:ext cx="19" cy="2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818" name="Oval 410">
                  <a:extLst>
                    <a:ext uri="{FF2B5EF4-FFF2-40B4-BE49-F238E27FC236}">
                      <a16:creationId xmlns:a16="http://schemas.microsoft.com/office/drawing/2014/main" id="{BC14E954-0782-47F9-BBDD-4090080742BD}"/>
                    </a:ext>
                  </a:extLst>
                </p:cNvPr>
                <p:cNvSpPr>
                  <a:spLocks noChangeArrowheads="1"/>
                </p:cNvSpPr>
                <p:nvPr/>
              </p:nvSpPr>
              <p:spPr bwMode="auto">
                <a:xfrm>
                  <a:off x="4910" y="1763"/>
                  <a:ext cx="22" cy="21"/>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819" name="Oval 411">
                  <a:extLst>
                    <a:ext uri="{FF2B5EF4-FFF2-40B4-BE49-F238E27FC236}">
                      <a16:creationId xmlns:a16="http://schemas.microsoft.com/office/drawing/2014/main" id="{EAACB2E7-F40E-4900-929B-48ADB4DD65BE}"/>
                    </a:ext>
                  </a:extLst>
                </p:cNvPr>
                <p:cNvSpPr>
                  <a:spLocks noChangeArrowheads="1"/>
                </p:cNvSpPr>
                <p:nvPr/>
              </p:nvSpPr>
              <p:spPr bwMode="auto">
                <a:xfrm>
                  <a:off x="5336" y="1676"/>
                  <a:ext cx="21" cy="21"/>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grpSp>
      <p:sp>
        <p:nvSpPr>
          <p:cNvPr id="17822" name="Rectangle 414">
            <a:extLst>
              <a:ext uri="{FF2B5EF4-FFF2-40B4-BE49-F238E27FC236}">
                <a16:creationId xmlns:a16="http://schemas.microsoft.com/office/drawing/2014/main" id="{196374CA-E288-4A18-82D2-65AC7C7DDAD9}"/>
              </a:ext>
            </a:extLst>
          </p:cNvPr>
          <p:cNvSpPr>
            <a:spLocks noChangeArrowheads="1"/>
          </p:cNvSpPr>
          <p:nvPr/>
        </p:nvSpPr>
        <p:spPr bwMode="auto">
          <a:xfrm>
            <a:off x="8327838" y="2058989"/>
            <a:ext cx="9909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latin typeface="+mn-lt"/>
              </a:rPr>
              <a:t>&gt;99%</a:t>
            </a:r>
          </a:p>
        </p:txBody>
      </p:sp>
      <p:grpSp>
        <p:nvGrpSpPr>
          <p:cNvPr id="18152" name="Group 744">
            <a:extLst>
              <a:ext uri="{FF2B5EF4-FFF2-40B4-BE49-F238E27FC236}">
                <a16:creationId xmlns:a16="http://schemas.microsoft.com/office/drawing/2014/main" id="{C0DFEB04-8BD1-4367-ABB9-285F2670F6D9}"/>
              </a:ext>
            </a:extLst>
          </p:cNvPr>
          <p:cNvGrpSpPr>
            <a:grpSpLocks/>
          </p:cNvGrpSpPr>
          <p:nvPr/>
        </p:nvGrpSpPr>
        <p:grpSpPr bwMode="auto">
          <a:xfrm>
            <a:off x="2582863" y="5638800"/>
            <a:ext cx="5446712" cy="1079500"/>
            <a:chOff x="667" y="3640"/>
            <a:chExt cx="3431" cy="680"/>
          </a:xfrm>
        </p:grpSpPr>
        <p:sp>
          <p:nvSpPr>
            <p:cNvPr id="33885" name="Rectangle 416">
              <a:extLst>
                <a:ext uri="{FF2B5EF4-FFF2-40B4-BE49-F238E27FC236}">
                  <a16:creationId xmlns:a16="http://schemas.microsoft.com/office/drawing/2014/main" id="{C782ECB6-AAE2-4755-B31A-C2E6B53F6D01}"/>
                </a:ext>
              </a:extLst>
            </p:cNvPr>
            <p:cNvSpPr>
              <a:spLocks noChangeArrowheads="1"/>
            </p:cNvSpPr>
            <p:nvPr/>
          </p:nvSpPr>
          <p:spPr bwMode="auto">
            <a:xfrm>
              <a:off x="667" y="3863"/>
              <a:ext cx="1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Methane (</a:t>
              </a:r>
              <a:r>
                <a:rPr lang="en-US" altLang="en-US" sz="2400" b="1">
                  <a:solidFill>
                    <a:srgbClr val="00B0F0"/>
                  </a:solidFill>
                </a:rPr>
                <a:t>CH</a:t>
              </a:r>
              <a:r>
                <a:rPr lang="en-US" altLang="en-US" sz="2400" b="1" baseline="-25000">
                  <a:solidFill>
                    <a:srgbClr val="00B0F0"/>
                  </a:solidFill>
                </a:rPr>
                <a:t>4</a:t>
              </a:r>
              <a:r>
                <a:rPr lang="en-US" altLang="en-US" sz="2400" b="1"/>
                <a:t>)</a:t>
              </a:r>
            </a:p>
          </p:txBody>
        </p:sp>
        <p:grpSp>
          <p:nvGrpSpPr>
            <p:cNvPr id="33886" name="Group 581">
              <a:extLst>
                <a:ext uri="{FF2B5EF4-FFF2-40B4-BE49-F238E27FC236}">
                  <a16:creationId xmlns:a16="http://schemas.microsoft.com/office/drawing/2014/main" id="{073C4FB0-B811-41A3-BDA9-4CF96D8E348F}"/>
                </a:ext>
              </a:extLst>
            </p:cNvPr>
            <p:cNvGrpSpPr>
              <a:grpSpLocks/>
            </p:cNvGrpSpPr>
            <p:nvPr/>
          </p:nvGrpSpPr>
          <p:grpSpPr bwMode="auto">
            <a:xfrm>
              <a:off x="2715" y="3640"/>
              <a:ext cx="1383" cy="680"/>
              <a:chOff x="2321" y="3517"/>
              <a:chExt cx="1909" cy="939"/>
            </a:xfrm>
          </p:grpSpPr>
          <p:grpSp>
            <p:nvGrpSpPr>
              <p:cNvPr id="33887" name="Group 494">
                <a:extLst>
                  <a:ext uri="{FF2B5EF4-FFF2-40B4-BE49-F238E27FC236}">
                    <a16:creationId xmlns:a16="http://schemas.microsoft.com/office/drawing/2014/main" id="{15FFD1CE-25F4-4457-BF85-18AF3CABD1C0}"/>
                  </a:ext>
                </a:extLst>
              </p:cNvPr>
              <p:cNvGrpSpPr>
                <a:grpSpLocks/>
              </p:cNvGrpSpPr>
              <p:nvPr/>
            </p:nvGrpSpPr>
            <p:grpSpPr bwMode="auto">
              <a:xfrm>
                <a:off x="2918" y="3631"/>
                <a:ext cx="716" cy="711"/>
                <a:chOff x="4762" y="1389"/>
                <a:chExt cx="716" cy="711"/>
              </a:xfrm>
            </p:grpSpPr>
            <p:grpSp>
              <p:nvGrpSpPr>
                <p:cNvPr id="33906" name="Group 495">
                  <a:extLst>
                    <a:ext uri="{FF2B5EF4-FFF2-40B4-BE49-F238E27FC236}">
                      <a16:creationId xmlns:a16="http://schemas.microsoft.com/office/drawing/2014/main" id="{E450CC1D-1C20-4B1C-83EF-E1E75258080C}"/>
                    </a:ext>
                  </a:extLst>
                </p:cNvPr>
                <p:cNvGrpSpPr>
                  <a:grpSpLocks/>
                </p:cNvGrpSpPr>
                <p:nvPr/>
              </p:nvGrpSpPr>
              <p:grpSpPr bwMode="auto">
                <a:xfrm>
                  <a:off x="4774" y="1396"/>
                  <a:ext cx="704" cy="704"/>
                  <a:chOff x="1896" y="1392"/>
                  <a:chExt cx="2400" cy="2400"/>
                </a:xfrm>
              </p:grpSpPr>
              <p:sp>
                <p:nvSpPr>
                  <p:cNvPr id="33932" name="Oval 496">
                    <a:extLst>
                      <a:ext uri="{FF2B5EF4-FFF2-40B4-BE49-F238E27FC236}">
                        <a16:creationId xmlns:a16="http://schemas.microsoft.com/office/drawing/2014/main" id="{F05D1E61-CD63-4D36-8CAC-01BAB94702F7}"/>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33" name="Oval 497">
                    <a:extLst>
                      <a:ext uri="{FF2B5EF4-FFF2-40B4-BE49-F238E27FC236}">
                        <a16:creationId xmlns:a16="http://schemas.microsoft.com/office/drawing/2014/main" id="{43F5D7BA-A504-4EEF-8D5B-B55F7E9EB76F}"/>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07" name="Group 498">
                  <a:extLst>
                    <a:ext uri="{FF2B5EF4-FFF2-40B4-BE49-F238E27FC236}">
                      <a16:creationId xmlns:a16="http://schemas.microsoft.com/office/drawing/2014/main" id="{38C1B291-D00F-47A2-B18F-383F679A81FD}"/>
                    </a:ext>
                  </a:extLst>
                </p:cNvPr>
                <p:cNvGrpSpPr>
                  <a:grpSpLocks/>
                </p:cNvGrpSpPr>
                <p:nvPr/>
              </p:nvGrpSpPr>
              <p:grpSpPr bwMode="auto">
                <a:xfrm rot="1948073">
                  <a:off x="4762" y="1389"/>
                  <a:ext cx="703" cy="704"/>
                  <a:chOff x="1992" y="1488"/>
                  <a:chExt cx="2400" cy="2400"/>
                </a:xfrm>
              </p:grpSpPr>
              <p:sp>
                <p:nvSpPr>
                  <p:cNvPr id="33930" name="Oval 499">
                    <a:extLst>
                      <a:ext uri="{FF2B5EF4-FFF2-40B4-BE49-F238E27FC236}">
                        <a16:creationId xmlns:a16="http://schemas.microsoft.com/office/drawing/2014/main" id="{6F6E607B-6414-44F7-B9FF-06D1CAB6ADFD}"/>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31" name="Oval 500">
                    <a:extLst>
                      <a:ext uri="{FF2B5EF4-FFF2-40B4-BE49-F238E27FC236}">
                        <a16:creationId xmlns:a16="http://schemas.microsoft.com/office/drawing/2014/main" id="{35485B8B-2857-4866-AE1A-6FF41DE469C0}"/>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08" name="Group 501">
                  <a:extLst>
                    <a:ext uri="{FF2B5EF4-FFF2-40B4-BE49-F238E27FC236}">
                      <a16:creationId xmlns:a16="http://schemas.microsoft.com/office/drawing/2014/main" id="{AC580DD9-5AB9-46B4-B80D-D85EE4EA8130}"/>
                    </a:ext>
                  </a:extLst>
                </p:cNvPr>
                <p:cNvGrpSpPr>
                  <a:grpSpLocks/>
                </p:cNvGrpSpPr>
                <p:nvPr/>
              </p:nvGrpSpPr>
              <p:grpSpPr bwMode="auto">
                <a:xfrm rot="3898227">
                  <a:off x="4775" y="1396"/>
                  <a:ext cx="704" cy="703"/>
                  <a:chOff x="1992" y="1488"/>
                  <a:chExt cx="2400" cy="2400"/>
                </a:xfrm>
              </p:grpSpPr>
              <p:sp>
                <p:nvSpPr>
                  <p:cNvPr id="33928" name="Oval 502">
                    <a:extLst>
                      <a:ext uri="{FF2B5EF4-FFF2-40B4-BE49-F238E27FC236}">
                        <a16:creationId xmlns:a16="http://schemas.microsoft.com/office/drawing/2014/main" id="{00883800-416E-4B83-8010-653F965E4ADD}"/>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929" name="Oval 503">
                    <a:extLst>
                      <a:ext uri="{FF2B5EF4-FFF2-40B4-BE49-F238E27FC236}">
                        <a16:creationId xmlns:a16="http://schemas.microsoft.com/office/drawing/2014/main" id="{79E5A43F-9E3B-490A-83DF-7DDE85D70174}"/>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909" name="Group 504">
                  <a:extLst>
                    <a:ext uri="{FF2B5EF4-FFF2-40B4-BE49-F238E27FC236}">
                      <a16:creationId xmlns:a16="http://schemas.microsoft.com/office/drawing/2014/main" id="{2D3FA621-EC57-469C-B212-EA2CC94FB1BE}"/>
                    </a:ext>
                  </a:extLst>
                </p:cNvPr>
                <p:cNvGrpSpPr>
                  <a:grpSpLocks/>
                </p:cNvGrpSpPr>
                <p:nvPr/>
              </p:nvGrpSpPr>
              <p:grpSpPr bwMode="auto">
                <a:xfrm>
                  <a:off x="5064" y="1679"/>
                  <a:ext cx="136" cy="127"/>
                  <a:chOff x="5064" y="1679"/>
                  <a:chExt cx="136" cy="127"/>
                </a:xfrm>
              </p:grpSpPr>
              <p:sp>
                <p:nvSpPr>
                  <p:cNvPr id="17913" name="Oval 505">
                    <a:extLst>
                      <a:ext uri="{FF2B5EF4-FFF2-40B4-BE49-F238E27FC236}">
                        <a16:creationId xmlns:a16="http://schemas.microsoft.com/office/drawing/2014/main" id="{73E3DE04-8A59-4D26-897D-48A8F0815DC1}"/>
                      </a:ext>
                    </a:extLst>
                  </p:cNvPr>
                  <p:cNvSpPr>
                    <a:spLocks noChangeArrowheads="1"/>
                  </p:cNvSpPr>
                  <p:nvPr/>
                </p:nvSpPr>
                <p:spPr bwMode="auto">
                  <a:xfrm>
                    <a:off x="5112" y="1724"/>
                    <a:ext cx="44" cy="44"/>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14" name="Oval 506">
                    <a:extLst>
                      <a:ext uri="{FF2B5EF4-FFF2-40B4-BE49-F238E27FC236}">
                        <a16:creationId xmlns:a16="http://schemas.microsoft.com/office/drawing/2014/main" id="{20797885-F701-408E-87C1-AC523CABB922}"/>
                      </a:ext>
                    </a:extLst>
                  </p:cNvPr>
                  <p:cNvSpPr>
                    <a:spLocks noChangeArrowheads="1"/>
                  </p:cNvSpPr>
                  <p:nvPr/>
                </p:nvSpPr>
                <p:spPr bwMode="auto">
                  <a:xfrm>
                    <a:off x="5140" y="1751"/>
                    <a:ext cx="44" cy="39"/>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15" name="Oval 507">
                    <a:extLst>
                      <a:ext uri="{FF2B5EF4-FFF2-40B4-BE49-F238E27FC236}">
                        <a16:creationId xmlns:a16="http://schemas.microsoft.com/office/drawing/2014/main" id="{9F6A3926-F22E-4D15-8778-4D1C681E8DEA}"/>
                      </a:ext>
                    </a:extLst>
                  </p:cNvPr>
                  <p:cNvSpPr>
                    <a:spLocks noChangeArrowheads="1"/>
                  </p:cNvSpPr>
                  <p:nvPr/>
                </p:nvSpPr>
                <p:spPr bwMode="auto">
                  <a:xfrm>
                    <a:off x="5126" y="1681"/>
                    <a:ext cx="44" cy="43"/>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16" name="Oval 508">
                    <a:extLst>
                      <a:ext uri="{FF2B5EF4-FFF2-40B4-BE49-F238E27FC236}">
                        <a16:creationId xmlns:a16="http://schemas.microsoft.com/office/drawing/2014/main" id="{F943B997-1414-4519-A661-B00F7A358E49}"/>
                      </a:ext>
                    </a:extLst>
                  </p:cNvPr>
                  <p:cNvSpPr>
                    <a:spLocks noChangeArrowheads="1"/>
                  </p:cNvSpPr>
                  <p:nvPr/>
                </p:nvSpPr>
                <p:spPr bwMode="auto">
                  <a:xfrm>
                    <a:off x="5068" y="1688"/>
                    <a:ext cx="44" cy="44"/>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17" name="Oval 509">
                    <a:extLst>
                      <a:ext uri="{FF2B5EF4-FFF2-40B4-BE49-F238E27FC236}">
                        <a16:creationId xmlns:a16="http://schemas.microsoft.com/office/drawing/2014/main" id="{77506BE8-237E-42B1-B65A-5E34C1589804}"/>
                      </a:ext>
                    </a:extLst>
                  </p:cNvPr>
                  <p:cNvSpPr>
                    <a:spLocks noChangeArrowheads="1"/>
                  </p:cNvSpPr>
                  <p:nvPr/>
                </p:nvSpPr>
                <p:spPr bwMode="auto">
                  <a:xfrm>
                    <a:off x="5080" y="1688"/>
                    <a:ext cx="44" cy="46"/>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18" name="Oval 510">
                    <a:extLst>
                      <a:ext uri="{FF2B5EF4-FFF2-40B4-BE49-F238E27FC236}">
                        <a16:creationId xmlns:a16="http://schemas.microsoft.com/office/drawing/2014/main" id="{7DE80BD0-B903-45DB-8141-FC1A7CB1DE03}"/>
                      </a:ext>
                    </a:extLst>
                  </p:cNvPr>
                  <p:cNvSpPr>
                    <a:spLocks noChangeArrowheads="1"/>
                  </p:cNvSpPr>
                  <p:nvPr/>
                </p:nvSpPr>
                <p:spPr bwMode="auto">
                  <a:xfrm>
                    <a:off x="5098" y="1724"/>
                    <a:ext cx="46" cy="44"/>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19" name="Oval 511">
                    <a:extLst>
                      <a:ext uri="{FF2B5EF4-FFF2-40B4-BE49-F238E27FC236}">
                        <a16:creationId xmlns:a16="http://schemas.microsoft.com/office/drawing/2014/main" id="{BD29C4C7-86A6-452E-BA51-2D7B7A7DCB2A}"/>
                      </a:ext>
                    </a:extLst>
                  </p:cNvPr>
                  <p:cNvSpPr>
                    <a:spLocks noChangeArrowheads="1"/>
                  </p:cNvSpPr>
                  <p:nvPr/>
                </p:nvSpPr>
                <p:spPr bwMode="auto">
                  <a:xfrm>
                    <a:off x="5087" y="1761"/>
                    <a:ext cx="46" cy="43"/>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20" name="Oval 512">
                    <a:extLst>
                      <a:ext uri="{FF2B5EF4-FFF2-40B4-BE49-F238E27FC236}">
                        <a16:creationId xmlns:a16="http://schemas.microsoft.com/office/drawing/2014/main" id="{85D5C918-4BCF-4057-A364-8311E169A382}"/>
                      </a:ext>
                    </a:extLst>
                  </p:cNvPr>
                  <p:cNvSpPr>
                    <a:spLocks noChangeArrowheads="1"/>
                  </p:cNvSpPr>
                  <p:nvPr/>
                </p:nvSpPr>
                <p:spPr bwMode="auto">
                  <a:xfrm>
                    <a:off x="5127" y="1751"/>
                    <a:ext cx="46" cy="39"/>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21" name="Oval 513">
                    <a:extLst>
                      <a:ext uri="{FF2B5EF4-FFF2-40B4-BE49-F238E27FC236}">
                        <a16:creationId xmlns:a16="http://schemas.microsoft.com/office/drawing/2014/main" id="{1DDC70F2-486C-42F1-91FC-39656D2EAF4B}"/>
                      </a:ext>
                    </a:extLst>
                  </p:cNvPr>
                  <p:cNvSpPr>
                    <a:spLocks noChangeArrowheads="1"/>
                  </p:cNvSpPr>
                  <p:nvPr/>
                </p:nvSpPr>
                <p:spPr bwMode="auto">
                  <a:xfrm>
                    <a:off x="5144" y="1713"/>
                    <a:ext cx="44" cy="44"/>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22" name="Oval 514">
                    <a:extLst>
                      <a:ext uri="{FF2B5EF4-FFF2-40B4-BE49-F238E27FC236}">
                        <a16:creationId xmlns:a16="http://schemas.microsoft.com/office/drawing/2014/main" id="{F310C309-E530-4B63-9078-5A5418856664}"/>
                      </a:ext>
                    </a:extLst>
                  </p:cNvPr>
                  <p:cNvSpPr>
                    <a:spLocks noChangeArrowheads="1"/>
                  </p:cNvSpPr>
                  <p:nvPr/>
                </p:nvSpPr>
                <p:spPr bwMode="auto">
                  <a:xfrm>
                    <a:off x="5113" y="1681"/>
                    <a:ext cx="44" cy="43"/>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23" name="Oval 515">
                    <a:extLst>
                      <a:ext uri="{FF2B5EF4-FFF2-40B4-BE49-F238E27FC236}">
                        <a16:creationId xmlns:a16="http://schemas.microsoft.com/office/drawing/2014/main" id="{648FD0A4-7FEF-4C17-A837-BC45E46AF0EB}"/>
                      </a:ext>
                    </a:extLst>
                  </p:cNvPr>
                  <p:cNvSpPr>
                    <a:spLocks noChangeArrowheads="1"/>
                  </p:cNvSpPr>
                  <p:nvPr/>
                </p:nvSpPr>
                <p:spPr bwMode="auto">
                  <a:xfrm>
                    <a:off x="5064" y="1732"/>
                    <a:ext cx="44" cy="44"/>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24" name="Oval 516">
                    <a:extLst>
                      <a:ext uri="{FF2B5EF4-FFF2-40B4-BE49-F238E27FC236}">
                        <a16:creationId xmlns:a16="http://schemas.microsoft.com/office/drawing/2014/main" id="{924AAE98-3D28-430A-A824-0DBA197819C5}"/>
                      </a:ext>
                    </a:extLst>
                  </p:cNvPr>
                  <p:cNvSpPr>
                    <a:spLocks noChangeArrowheads="1"/>
                  </p:cNvSpPr>
                  <p:nvPr/>
                </p:nvSpPr>
                <p:spPr bwMode="auto">
                  <a:xfrm>
                    <a:off x="5156" y="1713"/>
                    <a:ext cx="44" cy="44"/>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7925" name="Oval 517">
                  <a:extLst>
                    <a:ext uri="{FF2B5EF4-FFF2-40B4-BE49-F238E27FC236}">
                      <a16:creationId xmlns:a16="http://schemas.microsoft.com/office/drawing/2014/main" id="{DC46D728-0CC9-41B5-8BAC-5644E3497266}"/>
                    </a:ext>
                  </a:extLst>
                </p:cNvPr>
                <p:cNvSpPr>
                  <a:spLocks noChangeArrowheads="1"/>
                </p:cNvSpPr>
                <p:nvPr/>
              </p:nvSpPr>
              <p:spPr bwMode="auto">
                <a:xfrm>
                  <a:off x="4786" y="1588"/>
                  <a:ext cx="22" cy="21"/>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926" name="Oval 518">
                  <a:extLst>
                    <a:ext uri="{FF2B5EF4-FFF2-40B4-BE49-F238E27FC236}">
                      <a16:creationId xmlns:a16="http://schemas.microsoft.com/office/drawing/2014/main" id="{24BD68D1-30D8-4003-B9E4-D1F4574CDDAE}"/>
                    </a:ext>
                  </a:extLst>
                </p:cNvPr>
                <p:cNvSpPr>
                  <a:spLocks noChangeArrowheads="1"/>
                </p:cNvSpPr>
                <p:nvPr/>
              </p:nvSpPr>
              <p:spPr bwMode="auto">
                <a:xfrm>
                  <a:off x="5151" y="2051"/>
                  <a:ext cx="22" cy="21"/>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927" name="Oval 519">
                  <a:extLst>
                    <a:ext uri="{FF2B5EF4-FFF2-40B4-BE49-F238E27FC236}">
                      <a16:creationId xmlns:a16="http://schemas.microsoft.com/office/drawing/2014/main" id="{CB47B90B-511B-492B-8C3B-F661E25FCA6A}"/>
                    </a:ext>
                  </a:extLst>
                </p:cNvPr>
                <p:cNvSpPr>
                  <a:spLocks noChangeArrowheads="1"/>
                </p:cNvSpPr>
                <p:nvPr/>
              </p:nvSpPr>
              <p:spPr bwMode="auto">
                <a:xfrm>
                  <a:off x="5272" y="1934"/>
                  <a:ext cx="21" cy="2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928" name="Oval 520">
                  <a:extLst>
                    <a:ext uri="{FF2B5EF4-FFF2-40B4-BE49-F238E27FC236}">
                      <a16:creationId xmlns:a16="http://schemas.microsoft.com/office/drawing/2014/main" id="{5D6D0EA1-C95C-476B-9932-2C3BD2C02674}"/>
                    </a:ext>
                  </a:extLst>
                </p:cNvPr>
                <p:cNvSpPr>
                  <a:spLocks noChangeArrowheads="1"/>
                </p:cNvSpPr>
                <p:nvPr/>
              </p:nvSpPr>
              <p:spPr bwMode="auto">
                <a:xfrm>
                  <a:off x="4949" y="2015"/>
                  <a:ext cx="19" cy="21"/>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929" name="Oval 521">
                  <a:extLst>
                    <a:ext uri="{FF2B5EF4-FFF2-40B4-BE49-F238E27FC236}">
                      <a16:creationId xmlns:a16="http://schemas.microsoft.com/office/drawing/2014/main" id="{8C6719D3-A131-4122-9450-86C33426F56A}"/>
                    </a:ext>
                  </a:extLst>
                </p:cNvPr>
                <p:cNvSpPr>
                  <a:spLocks noChangeArrowheads="1"/>
                </p:cNvSpPr>
                <p:nvPr/>
              </p:nvSpPr>
              <p:spPr bwMode="auto">
                <a:xfrm>
                  <a:off x="4909" y="1762"/>
                  <a:ext cx="22" cy="2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7930" name="Oval 522">
                  <a:extLst>
                    <a:ext uri="{FF2B5EF4-FFF2-40B4-BE49-F238E27FC236}">
                      <a16:creationId xmlns:a16="http://schemas.microsoft.com/office/drawing/2014/main" id="{AE8F200B-1AD8-4F59-B850-9BBD7037D90A}"/>
                    </a:ext>
                  </a:extLst>
                </p:cNvPr>
                <p:cNvSpPr>
                  <a:spLocks noChangeArrowheads="1"/>
                </p:cNvSpPr>
                <p:nvPr/>
              </p:nvSpPr>
              <p:spPr bwMode="auto">
                <a:xfrm>
                  <a:off x="5336" y="1675"/>
                  <a:ext cx="21" cy="2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3888" name="Group 580">
                <a:extLst>
                  <a:ext uri="{FF2B5EF4-FFF2-40B4-BE49-F238E27FC236}">
                    <a16:creationId xmlns:a16="http://schemas.microsoft.com/office/drawing/2014/main" id="{DC492AEE-A0B4-4D5C-96F4-A2EAA20DDFB9}"/>
                  </a:ext>
                </a:extLst>
              </p:cNvPr>
              <p:cNvGrpSpPr>
                <a:grpSpLocks/>
              </p:cNvGrpSpPr>
              <p:nvPr/>
            </p:nvGrpSpPr>
            <p:grpSpPr bwMode="auto">
              <a:xfrm>
                <a:off x="2321" y="3517"/>
                <a:ext cx="703" cy="939"/>
                <a:chOff x="4175" y="2278"/>
                <a:chExt cx="703" cy="939"/>
              </a:xfrm>
            </p:grpSpPr>
            <p:grpSp>
              <p:nvGrpSpPr>
                <p:cNvPr id="33898" name="Group 562">
                  <a:extLst>
                    <a:ext uri="{FF2B5EF4-FFF2-40B4-BE49-F238E27FC236}">
                      <a16:creationId xmlns:a16="http://schemas.microsoft.com/office/drawing/2014/main" id="{4E751605-F343-4C0C-B93C-2822D0A39DD9}"/>
                    </a:ext>
                  </a:extLst>
                </p:cNvPr>
                <p:cNvGrpSpPr>
                  <a:grpSpLocks/>
                </p:cNvGrpSpPr>
                <p:nvPr/>
              </p:nvGrpSpPr>
              <p:grpSpPr bwMode="auto">
                <a:xfrm flipH="1">
                  <a:off x="4175" y="2278"/>
                  <a:ext cx="703" cy="342"/>
                  <a:chOff x="2874" y="4427"/>
                  <a:chExt cx="798" cy="388"/>
                </a:xfrm>
              </p:grpSpPr>
              <p:sp>
                <p:nvSpPr>
                  <p:cNvPr id="33903" name="Oval 563">
                    <a:extLst>
                      <a:ext uri="{FF2B5EF4-FFF2-40B4-BE49-F238E27FC236}">
                        <a16:creationId xmlns:a16="http://schemas.microsoft.com/office/drawing/2014/main" id="{C93A27DB-EC4F-46D3-92BB-809EBD527D4F}"/>
                      </a:ext>
                    </a:extLst>
                  </p:cNvPr>
                  <p:cNvSpPr>
                    <a:spLocks noChangeArrowheads="1"/>
                  </p:cNvSpPr>
                  <p:nvPr/>
                </p:nvSpPr>
                <p:spPr bwMode="auto">
                  <a:xfrm rot="2700000">
                    <a:off x="3185" y="4329"/>
                    <a:ext cx="175" cy="79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972" name="Oval 564">
                    <a:extLst>
                      <a:ext uri="{FF2B5EF4-FFF2-40B4-BE49-F238E27FC236}">
                        <a16:creationId xmlns:a16="http://schemas.microsoft.com/office/drawing/2014/main" id="{F4E92883-3F4A-4DB2-8D79-CF56A78EC188}"/>
                      </a:ext>
                    </a:extLst>
                  </p:cNvPr>
                  <p:cNvSpPr>
                    <a:spLocks noChangeArrowheads="1"/>
                  </p:cNvSpPr>
                  <p:nvPr/>
                </p:nvSpPr>
                <p:spPr bwMode="auto">
                  <a:xfrm>
                    <a:off x="3246" y="4700"/>
                    <a:ext cx="50" cy="53"/>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73" name="Oval 565">
                    <a:extLst>
                      <a:ext uri="{FF2B5EF4-FFF2-40B4-BE49-F238E27FC236}">
                        <a16:creationId xmlns:a16="http://schemas.microsoft.com/office/drawing/2014/main" id="{3CEEF9C0-E723-4D27-A2F7-D4D4B4BAD3E6}"/>
                      </a:ext>
                    </a:extLst>
                  </p:cNvPr>
                  <p:cNvSpPr>
                    <a:spLocks noChangeArrowheads="1"/>
                  </p:cNvSpPr>
                  <p:nvPr/>
                </p:nvSpPr>
                <p:spPr bwMode="auto">
                  <a:xfrm>
                    <a:off x="3507" y="4427"/>
                    <a:ext cx="24" cy="2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3899" name="Group 566">
                  <a:extLst>
                    <a:ext uri="{FF2B5EF4-FFF2-40B4-BE49-F238E27FC236}">
                      <a16:creationId xmlns:a16="http://schemas.microsoft.com/office/drawing/2014/main" id="{FCFA952B-F9A4-4308-BBDA-D27D2175C184}"/>
                    </a:ext>
                  </a:extLst>
                </p:cNvPr>
                <p:cNvGrpSpPr>
                  <a:grpSpLocks/>
                </p:cNvGrpSpPr>
                <p:nvPr/>
              </p:nvGrpSpPr>
              <p:grpSpPr bwMode="auto">
                <a:xfrm flipH="1" flipV="1">
                  <a:off x="4175" y="2875"/>
                  <a:ext cx="703" cy="342"/>
                  <a:chOff x="2874" y="4427"/>
                  <a:chExt cx="798" cy="388"/>
                </a:xfrm>
              </p:grpSpPr>
              <p:sp>
                <p:nvSpPr>
                  <p:cNvPr id="33900" name="Oval 567">
                    <a:extLst>
                      <a:ext uri="{FF2B5EF4-FFF2-40B4-BE49-F238E27FC236}">
                        <a16:creationId xmlns:a16="http://schemas.microsoft.com/office/drawing/2014/main" id="{3B85DB9B-6312-4D0F-8931-E59E8A40BD05}"/>
                      </a:ext>
                    </a:extLst>
                  </p:cNvPr>
                  <p:cNvSpPr>
                    <a:spLocks noChangeArrowheads="1"/>
                  </p:cNvSpPr>
                  <p:nvPr/>
                </p:nvSpPr>
                <p:spPr bwMode="auto">
                  <a:xfrm rot="2700000">
                    <a:off x="3185" y="4329"/>
                    <a:ext cx="175" cy="79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976" name="Oval 568">
                    <a:extLst>
                      <a:ext uri="{FF2B5EF4-FFF2-40B4-BE49-F238E27FC236}">
                        <a16:creationId xmlns:a16="http://schemas.microsoft.com/office/drawing/2014/main" id="{DE191FDA-0C9F-49E6-B3BA-EC07A2BFA6DF}"/>
                      </a:ext>
                    </a:extLst>
                  </p:cNvPr>
                  <p:cNvSpPr>
                    <a:spLocks noChangeArrowheads="1"/>
                  </p:cNvSpPr>
                  <p:nvPr/>
                </p:nvSpPr>
                <p:spPr bwMode="auto">
                  <a:xfrm>
                    <a:off x="3246" y="4700"/>
                    <a:ext cx="50" cy="53"/>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77" name="Oval 569">
                    <a:extLst>
                      <a:ext uri="{FF2B5EF4-FFF2-40B4-BE49-F238E27FC236}">
                        <a16:creationId xmlns:a16="http://schemas.microsoft.com/office/drawing/2014/main" id="{2E5623FB-7604-4DC3-A20D-0E6C666E47E6}"/>
                      </a:ext>
                    </a:extLst>
                  </p:cNvPr>
                  <p:cNvSpPr>
                    <a:spLocks noChangeArrowheads="1"/>
                  </p:cNvSpPr>
                  <p:nvPr/>
                </p:nvSpPr>
                <p:spPr bwMode="auto">
                  <a:xfrm>
                    <a:off x="3507" y="4427"/>
                    <a:ext cx="24" cy="2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grpSp>
            <p:nvGrpSpPr>
              <p:cNvPr id="33889" name="Group 579">
                <a:extLst>
                  <a:ext uri="{FF2B5EF4-FFF2-40B4-BE49-F238E27FC236}">
                    <a16:creationId xmlns:a16="http://schemas.microsoft.com/office/drawing/2014/main" id="{E6BF7668-B0A5-49DE-968E-03601BDAAF0E}"/>
                  </a:ext>
                </a:extLst>
              </p:cNvPr>
              <p:cNvGrpSpPr>
                <a:grpSpLocks/>
              </p:cNvGrpSpPr>
              <p:nvPr/>
            </p:nvGrpSpPr>
            <p:grpSpPr bwMode="auto">
              <a:xfrm>
                <a:off x="3527" y="3517"/>
                <a:ext cx="703" cy="939"/>
                <a:chOff x="4895" y="2284"/>
                <a:chExt cx="703" cy="939"/>
              </a:xfrm>
            </p:grpSpPr>
            <p:grpSp>
              <p:nvGrpSpPr>
                <p:cNvPr id="33890" name="Group 570">
                  <a:extLst>
                    <a:ext uri="{FF2B5EF4-FFF2-40B4-BE49-F238E27FC236}">
                      <a16:creationId xmlns:a16="http://schemas.microsoft.com/office/drawing/2014/main" id="{3CF5BE2B-1774-4BFD-A18E-61D72E697B1B}"/>
                    </a:ext>
                  </a:extLst>
                </p:cNvPr>
                <p:cNvGrpSpPr>
                  <a:grpSpLocks/>
                </p:cNvGrpSpPr>
                <p:nvPr/>
              </p:nvGrpSpPr>
              <p:grpSpPr bwMode="auto">
                <a:xfrm>
                  <a:off x="4895" y="2284"/>
                  <a:ext cx="703" cy="342"/>
                  <a:chOff x="2874" y="4427"/>
                  <a:chExt cx="798" cy="388"/>
                </a:xfrm>
              </p:grpSpPr>
              <p:sp>
                <p:nvSpPr>
                  <p:cNvPr id="33895" name="Oval 571">
                    <a:extLst>
                      <a:ext uri="{FF2B5EF4-FFF2-40B4-BE49-F238E27FC236}">
                        <a16:creationId xmlns:a16="http://schemas.microsoft.com/office/drawing/2014/main" id="{1EECBCB1-B0C7-408F-B974-A3A71167177F}"/>
                      </a:ext>
                    </a:extLst>
                  </p:cNvPr>
                  <p:cNvSpPr>
                    <a:spLocks noChangeArrowheads="1"/>
                  </p:cNvSpPr>
                  <p:nvPr/>
                </p:nvSpPr>
                <p:spPr bwMode="auto">
                  <a:xfrm rot="2700000">
                    <a:off x="3185" y="4329"/>
                    <a:ext cx="175" cy="79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980" name="Oval 572">
                    <a:extLst>
                      <a:ext uri="{FF2B5EF4-FFF2-40B4-BE49-F238E27FC236}">
                        <a16:creationId xmlns:a16="http://schemas.microsoft.com/office/drawing/2014/main" id="{9F20CED5-D5B8-451A-B743-E1F121DDE4FB}"/>
                      </a:ext>
                    </a:extLst>
                  </p:cNvPr>
                  <p:cNvSpPr>
                    <a:spLocks noChangeArrowheads="1"/>
                  </p:cNvSpPr>
                  <p:nvPr/>
                </p:nvSpPr>
                <p:spPr bwMode="auto">
                  <a:xfrm>
                    <a:off x="3246" y="4700"/>
                    <a:ext cx="50" cy="53"/>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81" name="Oval 573">
                    <a:extLst>
                      <a:ext uri="{FF2B5EF4-FFF2-40B4-BE49-F238E27FC236}">
                        <a16:creationId xmlns:a16="http://schemas.microsoft.com/office/drawing/2014/main" id="{1A980F5B-3073-451B-815F-A03232DF3FC2}"/>
                      </a:ext>
                    </a:extLst>
                  </p:cNvPr>
                  <p:cNvSpPr>
                    <a:spLocks noChangeArrowheads="1"/>
                  </p:cNvSpPr>
                  <p:nvPr/>
                </p:nvSpPr>
                <p:spPr bwMode="auto">
                  <a:xfrm>
                    <a:off x="3507" y="4427"/>
                    <a:ext cx="24" cy="2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3891" name="Group 574">
                  <a:extLst>
                    <a:ext uri="{FF2B5EF4-FFF2-40B4-BE49-F238E27FC236}">
                      <a16:creationId xmlns:a16="http://schemas.microsoft.com/office/drawing/2014/main" id="{85AB514B-6E0F-44A9-8DFB-E3C539B8DCB9}"/>
                    </a:ext>
                  </a:extLst>
                </p:cNvPr>
                <p:cNvGrpSpPr>
                  <a:grpSpLocks/>
                </p:cNvGrpSpPr>
                <p:nvPr/>
              </p:nvGrpSpPr>
              <p:grpSpPr bwMode="auto">
                <a:xfrm flipV="1">
                  <a:off x="4895" y="2881"/>
                  <a:ext cx="703" cy="342"/>
                  <a:chOff x="2874" y="4427"/>
                  <a:chExt cx="798" cy="388"/>
                </a:xfrm>
              </p:grpSpPr>
              <p:sp>
                <p:nvSpPr>
                  <p:cNvPr id="33892" name="Oval 575">
                    <a:extLst>
                      <a:ext uri="{FF2B5EF4-FFF2-40B4-BE49-F238E27FC236}">
                        <a16:creationId xmlns:a16="http://schemas.microsoft.com/office/drawing/2014/main" id="{74446013-0AF0-43E0-A297-B0CCCBB245F7}"/>
                      </a:ext>
                    </a:extLst>
                  </p:cNvPr>
                  <p:cNvSpPr>
                    <a:spLocks noChangeArrowheads="1"/>
                  </p:cNvSpPr>
                  <p:nvPr/>
                </p:nvSpPr>
                <p:spPr bwMode="auto">
                  <a:xfrm rot="2700000">
                    <a:off x="3185" y="4329"/>
                    <a:ext cx="175" cy="79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984" name="Oval 576">
                    <a:extLst>
                      <a:ext uri="{FF2B5EF4-FFF2-40B4-BE49-F238E27FC236}">
                        <a16:creationId xmlns:a16="http://schemas.microsoft.com/office/drawing/2014/main" id="{D50CEC92-89A7-44F5-B150-93B36E9D03E6}"/>
                      </a:ext>
                    </a:extLst>
                  </p:cNvPr>
                  <p:cNvSpPr>
                    <a:spLocks noChangeArrowheads="1"/>
                  </p:cNvSpPr>
                  <p:nvPr/>
                </p:nvSpPr>
                <p:spPr bwMode="auto">
                  <a:xfrm>
                    <a:off x="3246" y="4700"/>
                    <a:ext cx="50" cy="53"/>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7985" name="Oval 577">
                    <a:extLst>
                      <a:ext uri="{FF2B5EF4-FFF2-40B4-BE49-F238E27FC236}">
                        <a16:creationId xmlns:a16="http://schemas.microsoft.com/office/drawing/2014/main" id="{72C378E2-3A6C-4A5D-9D6E-08B1D5709882}"/>
                      </a:ext>
                    </a:extLst>
                  </p:cNvPr>
                  <p:cNvSpPr>
                    <a:spLocks noChangeArrowheads="1"/>
                  </p:cNvSpPr>
                  <p:nvPr/>
                </p:nvSpPr>
                <p:spPr bwMode="auto">
                  <a:xfrm>
                    <a:off x="3507" y="4427"/>
                    <a:ext cx="24" cy="23"/>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grpSp>
      </p:grpSp>
      <p:sp>
        <p:nvSpPr>
          <p:cNvPr id="17990" name="AutoShape 582">
            <a:extLst>
              <a:ext uri="{FF2B5EF4-FFF2-40B4-BE49-F238E27FC236}">
                <a16:creationId xmlns:a16="http://schemas.microsoft.com/office/drawing/2014/main" id="{2CF14B74-0BB1-46FF-A83A-7E15CD6058C1}"/>
              </a:ext>
            </a:extLst>
          </p:cNvPr>
          <p:cNvSpPr>
            <a:spLocks/>
          </p:cNvSpPr>
          <p:nvPr/>
        </p:nvSpPr>
        <p:spPr bwMode="auto">
          <a:xfrm>
            <a:off x="7832726" y="3767138"/>
            <a:ext cx="392113" cy="2938462"/>
          </a:xfrm>
          <a:prstGeom prst="rightBrace">
            <a:avLst>
              <a:gd name="adj1" fmla="val 6244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991" name="Rectangle 583">
            <a:extLst>
              <a:ext uri="{FF2B5EF4-FFF2-40B4-BE49-F238E27FC236}">
                <a16:creationId xmlns:a16="http://schemas.microsoft.com/office/drawing/2014/main" id="{C0D4283B-77F3-4C32-8206-733D4B6A1C66}"/>
              </a:ext>
            </a:extLst>
          </p:cNvPr>
          <p:cNvSpPr>
            <a:spLocks noChangeArrowheads="1"/>
          </p:cNvSpPr>
          <p:nvPr/>
        </p:nvSpPr>
        <p:spPr bwMode="auto">
          <a:xfrm>
            <a:off x="8308900" y="4946650"/>
            <a:ext cx="803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dirty="0">
                <a:latin typeface="+mn-lt"/>
              </a:rPr>
              <a:t>&lt;1%</a:t>
            </a:r>
          </a:p>
        </p:txBody>
      </p:sp>
      <p:sp>
        <p:nvSpPr>
          <p:cNvPr id="17997" name="Rectangle 589">
            <a:extLst>
              <a:ext uri="{FF2B5EF4-FFF2-40B4-BE49-F238E27FC236}">
                <a16:creationId xmlns:a16="http://schemas.microsoft.com/office/drawing/2014/main" id="{453F447F-63BC-4817-BE43-E1A613B0F33B}"/>
              </a:ext>
            </a:extLst>
          </p:cNvPr>
          <p:cNvSpPr>
            <a:spLocks noChangeArrowheads="1"/>
          </p:cNvSpPr>
          <p:nvPr/>
        </p:nvSpPr>
        <p:spPr bwMode="auto">
          <a:xfrm>
            <a:off x="9392444" y="2135092"/>
            <a:ext cx="199362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latin typeface="+mn-lt"/>
              </a:rPr>
              <a:t>Non-</a:t>
            </a:r>
            <a:br>
              <a:rPr lang="en-US" altLang="en-US" sz="2800" b="1" dirty="0">
                <a:latin typeface="+mn-lt"/>
              </a:rPr>
            </a:br>
            <a:r>
              <a:rPr lang="en-US" altLang="en-US" sz="2800" b="1" dirty="0">
                <a:latin typeface="+mn-lt"/>
              </a:rPr>
              <a:t>Greenhouse</a:t>
            </a:r>
          </a:p>
          <a:p>
            <a:pPr algn="ctr">
              <a:spcBef>
                <a:spcPct val="0"/>
              </a:spcBef>
              <a:buFontTx/>
              <a:buNone/>
            </a:pPr>
            <a:r>
              <a:rPr lang="en-US" altLang="en-US" sz="2800" b="1" dirty="0">
                <a:latin typeface="+mn-lt"/>
              </a:rPr>
              <a:t>Gases</a:t>
            </a:r>
          </a:p>
        </p:txBody>
      </p:sp>
      <p:sp>
        <p:nvSpPr>
          <p:cNvPr id="17998" name="Rectangle 590">
            <a:extLst>
              <a:ext uri="{FF2B5EF4-FFF2-40B4-BE49-F238E27FC236}">
                <a16:creationId xmlns:a16="http://schemas.microsoft.com/office/drawing/2014/main" id="{6BBC57D7-5D10-4B1B-A6EA-9BC1CCCF6CCA}"/>
              </a:ext>
            </a:extLst>
          </p:cNvPr>
          <p:cNvSpPr>
            <a:spLocks noChangeArrowheads="1"/>
          </p:cNvSpPr>
          <p:nvPr/>
        </p:nvSpPr>
        <p:spPr bwMode="auto">
          <a:xfrm>
            <a:off x="8628255" y="5276752"/>
            <a:ext cx="26728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latin typeface="+mn-lt"/>
              </a:rPr>
              <a:t>Greenhouse</a:t>
            </a:r>
          </a:p>
          <a:p>
            <a:pPr algn="ctr">
              <a:spcBef>
                <a:spcPct val="0"/>
              </a:spcBef>
              <a:buFontTx/>
              <a:buNone/>
            </a:pPr>
            <a:r>
              <a:rPr lang="en-US" altLang="en-US" sz="2800" b="1" dirty="0">
                <a:latin typeface="+mn-lt"/>
              </a:rPr>
              <a:t>Gases</a:t>
            </a:r>
          </a:p>
        </p:txBody>
      </p:sp>
      <p:grpSp>
        <p:nvGrpSpPr>
          <p:cNvPr id="18149" name="Group 741">
            <a:extLst>
              <a:ext uri="{FF2B5EF4-FFF2-40B4-BE49-F238E27FC236}">
                <a16:creationId xmlns:a16="http://schemas.microsoft.com/office/drawing/2014/main" id="{05372C36-E1E7-44B6-BCE9-4BDCA06B23C7}"/>
              </a:ext>
            </a:extLst>
          </p:cNvPr>
          <p:cNvGrpSpPr>
            <a:grpSpLocks/>
          </p:cNvGrpSpPr>
          <p:nvPr/>
        </p:nvGrpSpPr>
        <p:grpSpPr bwMode="auto">
          <a:xfrm>
            <a:off x="2582863" y="2760663"/>
            <a:ext cx="4722812" cy="817562"/>
            <a:chOff x="667" y="1739"/>
            <a:chExt cx="2975" cy="515"/>
          </a:xfrm>
        </p:grpSpPr>
        <p:sp>
          <p:nvSpPr>
            <p:cNvPr id="33807" name="Rectangle 659">
              <a:extLst>
                <a:ext uri="{FF2B5EF4-FFF2-40B4-BE49-F238E27FC236}">
                  <a16:creationId xmlns:a16="http://schemas.microsoft.com/office/drawing/2014/main" id="{EAA2EC62-C6F9-43A1-92C2-022D2C4D8A30}"/>
                </a:ext>
              </a:extLst>
            </p:cNvPr>
            <p:cNvSpPr>
              <a:spLocks noChangeArrowheads="1"/>
            </p:cNvSpPr>
            <p:nvPr/>
          </p:nvSpPr>
          <p:spPr bwMode="auto">
            <a:xfrm>
              <a:off x="667" y="1852"/>
              <a:ext cx="10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Argon (Ar)</a:t>
              </a:r>
            </a:p>
          </p:txBody>
        </p:sp>
        <p:grpSp>
          <p:nvGrpSpPr>
            <p:cNvPr id="33808" name="Group 660">
              <a:extLst>
                <a:ext uri="{FF2B5EF4-FFF2-40B4-BE49-F238E27FC236}">
                  <a16:creationId xmlns:a16="http://schemas.microsoft.com/office/drawing/2014/main" id="{5B32FD03-B954-44AC-95AE-7A25C4023BA4}"/>
                </a:ext>
              </a:extLst>
            </p:cNvPr>
            <p:cNvGrpSpPr>
              <a:grpSpLocks/>
            </p:cNvGrpSpPr>
            <p:nvPr/>
          </p:nvGrpSpPr>
          <p:grpSpPr bwMode="auto">
            <a:xfrm>
              <a:off x="2852" y="1739"/>
              <a:ext cx="790" cy="515"/>
              <a:chOff x="1443" y="1471"/>
              <a:chExt cx="1239" cy="807"/>
            </a:xfrm>
          </p:grpSpPr>
          <p:grpSp>
            <p:nvGrpSpPr>
              <p:cNvPr id="33809" name="Group 661">
                <a:extLst>
                  <a:ext uri="{FF2B5EF4-FFF2-40B4-BE49-F238E27FC236}">
                    <a16:creationId xmlns:a16="http://schemas.microsoft.com/office/drawing/2014/main" id="{32C906DD-16B6-4BC3-AD71-29EAF5870B5A}"/>
                  </a:ext>
                </a:extLst>
              </p:cNvPr>
              <p:cNvGrpSpPr>
                <a:grpSpLocks/>
              </p:cNvGrpSpPr>
              <p:nvPr/>
            </p:nvGrpSpPr>
            <p:grpSpPr bwMode="auto">
              <a:xfrm>
                <a:off x="1443" y="1471"/>
                <a:ext cx="813" cy="807"/>
                <a:chOff x="1719" y="4320"/>
                <a:chExt cx="1023" cy="1015"/>
              </a:xfrm>
            </p:grpSpPr>
            <p:grpSp>
              <p:nvGrpSpPr>
                <p:cNvPr id="33848" name="Group 662">
                  <a:extLst>
                    <a:ext uri="{FF2B5EF4-FFF2-40B4-BE49-F238E27FC236}">
                      <a16:creationId xmlns:a16="http://schemas.microsoft.com/office/drawing/2014/main" id="{A1BD75CB-28D7-4BA6-955C-F0A14B032E17}"/>
                    </a:ext>
                  </a:extLst>
                </p:cNvPr>
                <p:cNvGrpSpPr>
                  <a:grpSpLocks/>
                </p:cNvGrpSpPr>
                <p:nvPr/>
              </p:nvGrpSpPr>
              <p:grpSpPr bwMode="auto">
                <a:xfrm>
                  <a:off x="1737" y="4330"/>
                  <a:ext cx="1005" cy="1005"/>
                  <a:chOff x="1896" y="1392"/>
                  <a:chExt cx="2400" cy="2400"/>
                </a:xfrm>
              </p:grpSpPr>
              <p:sp>
                <p:nvSpPr>
                  <p:cNvPr id="33883" name="Oval 663">
                    <a:extLst>
                      <a:ext uri="{FF2B5EF4-FFF2-40B4-BE49-F238E27FC236}">
                        <a16:creationId xmlns:a16="http://schemas.microsoft.com/office/drawing/2014/main" id="{1367CD3A-FE90-4C2F-90E2-916B12A34459}"/>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84" name="Oval 664">
                    <a:extLst>
                      <a:ext uri="{FF2B5EF4-FFF2-40B4-BE49-F238E27FC236}">
                        <a16:creationId xmlns:a16="http://schemas.microsoft.com/office/drawing/2014/main" id="{E0C04AC9-19D8-4AE2-8543-A6AFE412CDD3}"/>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49" name="Group 665">
                  <a:extLst>
                    <a:ext uri="{FF2B5EF4-FFF2-40B4-BE49-F238E27FC236}">
                      <a16:creationId xmlns:a16="http://schemas.microsoft.com/office/drawing/2014/main" id="{49BDBEF2-16B3-466A-8E3C-3A6287117DB6}"/>
                    </a:ext>
                  </a:extLst>
                </p:cNvPr>
                <p:cNvGrpSpPr>
                  <a:grpSpLocks/>
                </p:cNvGrpSpPr>
                <p:nvPr/>
              </p:nvGrpSpPr>
              <p:grpSpPr bwMode="auto">
                <a:xfrm rot="1395870">
                  <a:off x="1719" y="4320"/>
                  <a:ext cx="1004" cy="1005"/>
                  <a:chOff x="1992" y="1488"/>
                  <a:chExt cx="2400" cy="2400"/>
                </a:xfrm>
              </p:grpSpPr>
              <p:sp>
                <p:nvSpPr>
                  <p:cNvPr id="33881" name="Oval 666">
                    <a:extLst>
                      <a:ext uri="{FF2B5EF4-FFF2-40B4-BE49-F238E27FC236}">
                        <a16:creationId xmlns:a16="http://schemas.microsoft.com/office/drawing/2014/main" id="{B6DB04E0-AD6C-44F4-BD8A-C06271791B51}"/>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82" name="Oval 667">
                    <a:extLst>
                      <a:ext uri="{FF2B5EF4-FFF2-40B4-BE49-F238E27FC236}">
                        <a16:creationId xmlns:a16="http://schemas.microsoft.com/office/drawing/2014/main" id="{848585A4-E8A8-4834-B126-3FD1ECFA1FCE}"/>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50" name="Group 668">
                  <a:extLst>
                    <a:ext uri="{FF2B5EF4-FFF2-40B4-BE49-F238E27FC236}">
                      <a16:creationId xmlns:a16="http://schemas.microsoft.com/office/drawing/2014/main" id="{0898AD5F-2CA1-4959-9171-7BF4BB3FDD5C}"/>
                    </a:ext>
                  </a:extLst>
                </p:cNvPr>
                <p:cNvGrpSpPr>
                  <a:grpSpLocks/>
                </p:cNvGrpSpPr>
                <p:nvPr/>
              </p:nvGrpSpPr>
              <p:grpSpPr bwMode="auto">
                <a:xfrm rot="2700000">
                  <a:off x="1737" y="4331"/>
                  <a:ext cx="1005" cy="1004"/>
                  <a:chOff x="1992" y="1488"/>
                  <a:chExt cx="2400" cy="2400"/>
                </a:xfrm>
              </p:grpSpPr>
              <p:sp>
                <p:nvSpPr>
                  <p:cNvPr id="33879" name="Oval 669">
                    <a:extLst>
                      <a:ext uri="{FF2B5EF4-FFF2-40B4-BE49-F238E27FC236}">
                        <a16:creationId xmlns:a16="http://schemas.microsoft.com/office/drawing/2014/main" id="{540431EC-66B8-4AA1-9B8C-1265701E892A}"/>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80" name="Oval 670">
                    <a:extLst>
                      <a:ext uri="{FF2B5EF4-FFF2-40B4-BE49-F238E27FC236}">
                        <a16:creationId xmlns:a16="http://schemas.microsoft.com/office/drawing/2014/main" id="{4B787BAC-8657-4EF7-B190-B999F51E7979}"/>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51" name="Group 671">
                  <a:extLst>
                    <a:ext uri="{FF2B5EF4-FFF2-40B4-BE49-F238E27FC236}">
                      <a16:creationId xmlns:a16="http://schemas.microsoft.com/office/drawing/2014/main" id="{F61DF63F-4AA9-4E28-9F3B-8D2742B370B2}"/>
                    </a:ext>
                  </a:extLst>
                </p:cNvPr>
                <p:cNvGrpSpPr>
                  <a:grpSpLocks/>
                </p:cNvGrpSpPr>
                <p:nvPr/>
              </p:nvGrpSpPr>
              <p:grpSpPr bwMode="auto">
                <a:xfrm rot="3898227">
                  <a:off x="1737" y="4331"/>
                  <a:ext cx="1005" cy="1004"/>
                  <a:chOff x="1992" y="1488"/>
                  <a:chExt cx="2400" cy="2400"/>
                </a:xfrm>
              </p:grpSpPr>
              <p:sp>
                <p:nvSpPr>
                  <p:cNvPr id="33877" name="Oval 672">
                    <a:extLst>
                      <a:ext uri="{FF2B5EF4-FFF2-40B4-BE49-F238E27FC236}">
                        <a16:creationId xmlns:a16="http://schemas.microsoft.com/office/drawing/2014/main" id="{B3697C3A-B81B-4531-B685-DF3671BFCE6F}"/>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78" name="Oval 673">
                    <a:extLst>
                      <a:ext uri="{FF2B5EF4-FFF2-40B4-BE49-F238E27FC236}">
                        <a16:creationId xmlns:a16="http://schemas.microsoft.com/office/drawing/2014/main" id="{CAB16A3A-CBBC-4486-81AD-38E6B1A135BC}"/>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52" name="Group 674">
                  <a:extLst>
                    <a:ext uri="{FF2B5EF4-FFF2-40B4-BE49-F238E27FC236}">
                      <a16:creationId xmlns:a16="http://schemas.microsoft.com/office/drawing/2014/main" id="{98E47218-6C60-47A2-854F-78C5E29DE459}"/>
                    </a:ext>
                  </a:extLst>
                </p:cNvPr>
                <p:cNvGrpSpPr>
                  <a:grpSpLocks/>
                </p:cNvGrpSpPr>
                <p:nvPr/>
              </p:nvGrpSpPr>
              <p:grpSpPr bwMode="auto">
                <a:xfrm>
                  <a:off x="2133" y="4734"/>
                  <a:ext cx="212" cy="205"/>
                  <a:chOff x="2912" y="2453"/>
                  <a:chExt cx="507" cy="488"/>
                </a:xfrm>
              </p:grpSpPr>
              <p:sp>
                <p:nvSpPr>
                  <p:cNvPr id="18083" name="Oval 675">
                    <a:extLst>
                      <a:ext uri="{FF2B5EF4-FFF2-40B4-BE49-F238E27FC236}">
                        <a16:creationId xmlns:a16="http://schemas.microsoft.com/office/drawing/2014/main" id="{E2788BB0-7E9F-4FF2-8C7C-A9A73FB6E5A8}"/>
                      </a:ext>
                    </a:extLst>
                  </p:cNvPr>
                  <p:cNvSpPr>
                    <a:spLocks noChangeArrowheads="1"/>
                  </p:cNvSpPr>
                  <p:nvPr/>
                </p:nvSpPr>
                <p:spPr bwMode="auto">
                  <a:xfrm>
                    <a:off x="3116" y="2603"/>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84" name="Oval 676">
                    <a:extLst>
                      <a:ext uri="{FF2B5EF4-FFF2-40B4-BE49-F238E27FC236}">
                        <a16:creationId xmlns:a16="http://schemas.microsoft.com/office/drawing/2014/main" id="{9E118B48-5D81-4CBD-A16D-A86B2EE4BD8D}"/>
                      </a:ext>
                    </a:extLst>
                  </p:cNvPr>
                  <p:cNvSpPr>
                    <a:spLocks noChangeArrowheads="1"/>
                  </p:cNvSpPr>
                  <p:nvPr/>
                </p:nvSpPr>
                <p:spPr bwMode="auto">
                  <a:xfrm>
                    <a:off x="3215" y="270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85" name="Oval 677">
                    <a:extLst>
                      <a:ext uri="{FF2B5EF4-FFF2-40B4-BE49-F238E27FC236}">
                        <a16:creationId xmlns:a16="http://schemas.microsoft.com/office/drawing/2014/main" id="{96EF7505-6C03-4C5B-AE93-A51677FFB356}"/>
                      </a:ext>
                    </a:extLst>
                  </p:cNvPr>
                  <p:cNvSpPr>
                    <a:spLocks noChangeArrowheads="1"/>
                  </p:cNvSpPr>
                  <p:nvPr/>
                </p:nvSpPr>
                <p:spPr bwMode="auto">
                  <a:xfrm>
                    <a:off x="3168" y="24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86" name="Oval 678">
                    <a:extLst>
                      <a:ext uri="{FF2B5EF4-FFF2-40B4-BE49-F238E27FC236}">
                        <a16:creationId xmlns:a16="http://schemas.microsoft.com/office/drawing/2014/main" id="{D262A459-919D-4977-9EB2-AFD16E9CA274}"/>
                      </a:ext>
                    </a:extLst>
                  </p:cNvPr>
                  <p:cNvSpPr>
                    <a:spLocks noChangeArrowheads="1"/>
                  </p:cNvSpPr>
                  <p:nvPr/>
                </p:nvSpPr>
                <p:spPr bwMode="auto">
                  <a:xfrm>
                    <a:off x="2965" y="2481"/>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87" name="Oval 679">
                    <a:extLst>
                      <a:ext uri="{FF2B5EF4-FFF2-40B4-BE49-F238E27FC236}">
                        <a16:creationId xmlns:a16="http://schemas.microsoft.com/office/drawing/2014/main" id="{BD690FE6-D1BF-4A86-842F-9DC06BAE705F}"/>
                      </a:ext>
                    </a:extLst>
                  </p:cNvPr>
                  <p:cNvSpPr>
                    <a:spLocks noChangeArrowheads="1"/>
                  </p:cNvSpPr>
                  <p:nvPr/>
                </p:nvSpPr>
                <p:spPr bwMode="auto">
                  <a:xfrm>
                    <a:off x="3012" y="248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88" name="Oval 680">
                    <a:extLst>
                      <a:ext uri="{FF2B5EF4-FFF2-40B4-BE49-F238E27FC236}">
                        <a16:creationId xmlns:a16="http://schemas.microsoft.com/office/drawing/2014/main" id="{5B8A5F53-2AA9-4082-9D95-C88FFD589977}"/>
                      </a:ext>
                    </a:extLst>
                  </p:cNvPr>
                  <p:cNvSpPr>
                    <a:spLocks noChangeArrowheads="1"/>
                  </p:cNvSpPr>
                  <p:nvPr/>
                </p:nvSpPr>
                <p:spPr bwMode="auto">
                  <a:xfrm>
                    <a:off x="3073" y="260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89" name="Oval 681">
                    <a:extLst>
                      <a:ext uri="{FF2B5EF4-FFF2-40B4-BE49-F238E27FC236}">
                        <a16:creationId xmlns:a16="http://schemas.microsoft.com/office/drawing/2014/main" id="{EF697619-776D-4247-AA82-BB41C424D801}"/>
                      </a:ext>
                    </a:extLst>
                  </p:cNvPr>
                  <p:cNvSpPr>
                    <a:spLocks noChangeArrowheads="1"/>
                  </p:cNvSpPr>
                  <p:nvPr/>
                </p:nvSpPr>
                <p:spPr bwMode="auto">
                  <a:xfrm>
                    <a:off x="2956" y="262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0" name="Oval 682">
                    <a:extLst>
                      <a:ext uri="{FF2B5EF4-FFF2-40B4-BE49-F238E27FC236}">
                        <a16:creationId xmlns:a16="http://schemas.microsoft.com/office/drawing/2014/main" id="{F13341A6-80F9-40B8-8398-0E6043800B58}"/>
                      </a:ext>
                    </a:extLst>
                  </p:cNvPr>
                  <p:cNvSpPr>
                    <a:spLocks noChangeArrowheads="1"/>
                  </p:cNvSpPr>
                  <p:nvPr/>
                </p:nvSpPr>
                <p:spPr bwMode="auto">
                  <a:xfrm>
                    <a:off x="3007" y="27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1" name="Oval 683">
                    <a:extLst>
                      <a:ext uri="{FF2B5EF4-FFF2-40B4-BE49-F238E27FC236}">
                        <a16:creationId xmlns:a16="http://schemas.microsoft.com/office/drawing/2014/main" id="{5410A3CD-0AB5-45A9-BBD7-2AC8909AC63E}"/>
                      </a:ext>
                    </a:extLst>
                  </p:cNvPr>
                  <p:cNvSpPr>
                    <a:spLocks noChangeArrowheads="1"/>
                  </p:cNvSpPr>
                  <p:nvPr/>
                </p:nvSpPr>
                <p:spPr bwMode="auto">
                  <a:xfrm>
                    <a:off x="3055" y="27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2" name="Oval 684">
                    <a:extLst>
                      <a:ext uri="{FF2B5EF4-FFF2-40B4-BE49-F238E27FC236}">
                        <a16:creationId xmlns:a16="http://schemas.microsoft.com/office/drawing/2014/main" id="{30872C4C-9E2E-4C9D-BF47-28807601B772}"/>
                      </a:ext>
                    </a:extLst>
                  </p:cNvPr>
                  <p:cNvSpPr>
                    <a:spLocks noChangeArrowheads="1"/>
                  </p:cNvSpPr>
                  <p:nvPr/>
                </p:nvSpPr>
                <p:spPr bwMode="auto">
                  <a:xfrm>
                    <a:off x="3177" y="279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3" name="Oval 685">
                    <a:extLst>
                      <a:ext uri="{FF2B5EF4-FFF2-40B4-BE49-F238E27FC236}">
                        <a16:creationId xmlns:a16="http://schemas.microsoft.com/office/drawing/2014/main" id="{55CC4C02-3CFE-4F5D-AC1C-8738B368D56D}"/>
                      </a:ext>
                    </a:extLst>
                  </p:cNvPr>
                  <p:cNvSpPr>
                    <a:spLocks noChangeArrowheads="1"/>
                  </p:cNvSpPr>
                  <p:nvPr/>
                </p:nvSpPr>
                <p:spPr bwMode="auto">
                  <a:xfrm>
                    <a:off x="3168" y="2697"/>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4" name="Oval 686">
                    <a:extLst>
                      <a:ext uri="{FF2B5EF4-FFF2-40B4-BE49-F238E27FC236}">
                        <a16:creationId xmlns:a16="http://schemas.microsoft.com/office/drawing/2014/main" id="{88627305-154A-4ABA-9EB1-2C7361655778}"/>
                      </a:ext>
                    </a:extLst>
                  </p:cNvPr>
                  <p:cNvSpPr>
                    <a:spLocks noChangeArrowheads="1"/>
                  </p:cNvSpPr>
                  <p:nvPr/>
                </p:nvSpPr>
                <p:spPr bwMode="auto">
                  <a:xfrm>
                    <a:off x="3225" y="2565"/>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5" name="Oval 687">
                    <a:extLst>
                      <a:ext uri="{FF2B5EF4-FFF2-40B4-BE49-F238E27FC236}">
                        <a16:creationId xmlns:a16="http://schemas.microsoft.com/office/drawing/2014/main" id="{09273465-73F8-438B-AB93-7836776AB881}"/>
                      </a:ext>
                    </a:extLst>
                  </p:cNvPr>
                  <p:cNvSpPr>
                    <a:spLocks noChangeArrowheads="1"/>
                  </p:cNvSpPr>
                  <p:nvPr/>
                </p:nvSpPr>
                <p:spPr bwMode="auto">
                  <a:xfrm>
                    <a:off x="3121" y="24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6" name="Oval 688">
                    <a:extLst>
                      <a:ext uri="{FF2B5EF4-FFF2-40B4-BE49-F238E27FC236}">
                        <a16:creationId xmlns:a16="http://schemas.microsoft.com/office/drawing/2014/main" id="{D85529FB-CBC0-4900-B5AC-8551D1ABF51B}"/>
                      </a:ext>
                    </a:extLst>
                  </p:cNvPr>
                  <p:cNvSpPr>
                    <a:spLocks noChangeArrowheads="1"/>
                  </p:cNvSpPr>
                  <p:nvPr/>
                </p:nvSpPr>
                <p:spPr bwMode="auto">
                  <a:xfrm>
                    <a:off x="2913" y="2626"/>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7" name="Oval 689">
                    <a:extLst>
                      <a:ext uri="{FF2B5EF4-FFF2-40B4-BE49-F238E27FC236}">
                        <a16:creationId xmlns:a16="http://schemas.microsoft.com/office/drawing/2014/main" id="{B441AB7B-0495-4FF3-8EA1-15C6F49F0AD8}"/>
                      </a:ext>
                    </a:extLst>
                  </p:cNvPr>
                  <p:cNvSpPr>
                    <a:spLocks noChangeArrowheads="1"/>
                  </p:cNvSpPr>
                  <p:nvPr/>
                </p:nvSpPr>
                <p:spPr bwMode="auto">
                  <a:xfrm>
                    <a:off x="3135" y="2791"/>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098" name="Oval 690">
                    <a:extLst>
                      <a:ext uri="{FF2B5EF4-FFF2-40B4-BE49-F238E27FC236}">
                        <a16:creationId xmlns:a16="http://schemas.microsoft.com/office/drawing/2014/main" id="{10D685CC-510C-427A-9E12-17C2BD8A93F9}"/>
                      </a:ext>
                    </a:extLst>
                  </p:cNvPr>
                  <p:cNvSpPr>
                    <a:spLocks noChangeArrowheads="1"/>
                  </p:cNvSpPr>
                  <p:nvPr/>
                </p:nvSpPr>
                <p:spPr bwMode="auto">
                  <a:xfrm>
                    <a:off x="3267" y="2570"/>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8099" name="Oval 691">
                  <a:extLst>
                    <a:ext uri="{FF2B5EF4-FFF2-40B4-BE49-F238E27FC236}">
                      <a16:creationId xmlns:a16="http://schemas.microsoft.com/office/drawing/2014/main" id="{0E57B351-5C85-43CE-B6E4-1A9AE5BC070A}"/>
                    </a:ext>
                  </a:extLst>
                </p:cNvPr>
                <p:cNvSpPr>
                  <a:spLocks noChangeArrowheads="1"/>
                </p:cNvSpPr>
                <p:nvPr/>
              </p:nvSpPr>
              <p:spPr bwMode="auto">
                <a:xfrm>
                  <a:off x="1751" y="460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00" name="Oval 692">
                  <a:extLst>
                    <a:ext uri="{FF2B5EF4-FFF2-40B4-BE49-F238E27FC236}">
                      <a16:creationId xmlns:a16="http://schemas.microsoft.com/office/drawing/2014/main" id="{3C02A31D-0749-4D67-A32D-D2B80FD17FFC}"/>
                    </a:ext>
                  </a:extLst>
                </p:cNvPr>
                <p:cNvSpPr>
                  <a:spLocks noChangeArrowheads="1"/>
                </p:cNvSpPr>
                <p:nvPr/>
              </p:nvSpPr>
              <p:spPr bwMode="auto">
                <a:xfrm>
                  <a:off x="2056" y="453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01" name="Oval 693">
                  <a:extLst>
                    <a:ext uri="{FF2B5EF4-FFF2-40B4-BE49-F238E27FC236}">
                      <a16:creationId xmlns:a16="http://schemas.microsoft.com/office/drawing/2014/main" id="{5FBA20E3-E3CE-4CB5-96A5-189A66582B9A}"/>
                    </a:ext>
                  </a:extLst>
                </p:cNvPr>
                <p:cNvSpPr>
                  <a:spLocks noChangeArrowheads="1"/>
                </p:cNvSpPr>
                <p:nvPr/>
              </p:nvSpPr>
              <p:spPr bwMode="auto">
                <a:xfrm>
                  <a:off x="2274" y="5264"/>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02" name="Oval 694">
                  <a:extLst>
                    <a:ext uri="{FF2B5EF4-FFF2-40B4-BE49-F238E27FC236}">
                      <a16:creationId xmlns:a16="http://schemas.microsoft.com/office/drawing/2014/main" id="{E62C619F-7CC7-46F6-A184-649C17DE114E}"/>
                    </a:ext>
                  </a:extLst>
                </p:cNvPr>
                <p:cNvSpPr>
                  <a:spLocks noChangeArrowheads="1"/>
                </p:cNvSpPr>
                <p:nvPr/>
              </p:nvSpPr>
              <p:spPr bwMode="auto">
                <a:xfrm>
                  <a:off x="2574" y="5091"/>
                  <a:ext cx="32"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03" name="Oval 695">
                  <a:extLst>
                    <a:ext uri="{FF2B5EF4-FFF2-40B4-BE49-F238E27FC236}">
                      <a16:creationId xmlns:a16="http://schemas.microsoft.com/office/drawing/2014/main" id="{5DA4755A-75C1-421D-823B-16EEEB0D5F66}"/>
                    </a:ext>
                  </a:extLst>
                </p:cNvPr>
                <p:cNvSpPr>
                  <a:spLocks noChangeArrowheads="1"/>
                </p:cNvSpPr>
                <p:nvPr/>
              </p:nvSpPr>
              <p:spPr bwMode="auto">
                <a:xfrm>
                  <a:off x="2534" y="445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04" name="Oval 696">
                  <a:extLst>
                    <a:ext uri="{FF2B5EF4-FFF2-40B4-BE49-F238E27FC236}">
                      <a16:creationId xmlns:a16="http://schemas.microsoft.com/office/drawing/2014/main" id="{55750417-B7F2-4ECC-97D3-24D1C06B12C7}"/>
                    </a:ext>
                  </a:extLst>
                </p:cNvPr>
                <p:cNvSpPr>
                  <a:spLocks noChangeArrowheads="1"/>
                </p:cNvSpPr>
                <p:nvPr/>
              </p:nvSpPr>
              <p:spPr bwMode="auto">
                <a:xfrm>
                  <a:off x="1983" y="5215"/>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05" name="Oval 697">
                  <a:extLst>
                    <a:ext uri="{FF2B5EF4-FFF2-40B4-BE49-F238E27FC236}">
                      <a16:creationId xmlns:a16="http://schemas.microsoft.com/office/drawing/2014/main" id="{B0A03AFB-0C99-450C-92D4-622135D367AE}"/>
                    </a:ext>
                  </a:extLst>
                </p:cNvPr>
                <p:cNvSpPr>
                  <a:spLocks noChangeArrowheads="1"/>
                </p:cNvSpPr>
                <p:nvPr/>
              </p:nvSpPr>
              <p:spPr bwMode="auto">
                <a:xfrm>
                  <a:off x="1928" y="4852"/>
                  <a:ext cx="32"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06" name="Oval 698">
                  <a:extLst>
                    <a:ext uri="{FF2B5EF4-FFF2-40B4-BE49-F238E27FC236}">
                      <a16:creationId xmlns:a16="http://schemas.microsoft.com/office/drawing/2014/main" id="{B3B5ABF8-2B68-40C4-9804-CF1FE2F86AE2}"/>
                    </a:ext>
                  </a:extLst>
                </p:cNvPr>
                <p:cNvSpPr>
                  <a:spLocks noChangeArrowheads="1"/>
                </p:cNvSpPr>
                <p:nvPr/>
              </p:nvSpPr>
              <p:spPr bwMode="auto">
                <a:xfrm>
                  <a:off x="2538" y="4730"/>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nvGrpSpPr>
              <p:cNvPr id="33810" name="Group 699">
                <a:extLst>
                  <a:ext uri="{FF2B5EF4-FFF2-40B4-BE49-F238E27FC236}">
                    <a16:creationId xmlns:a16="http://schemas.microsoft.com/office/drawing/2014/main" id="{70651581-8285-4C03-997C-FE0D35DEE40D}"/>
                  </a:ext>
                </a:extLst>
              </p:cNvPr>
              <p:cNvGrpSpPr>
                <a:grpSpLocks/>
              </p:cNvGrpSpPr>
              <p:nvPr/>
            </p:nvGrpSpPr>
            <p:grpSpPr bwMode="auto">
              <a:xfrm>
                <a:off x="1869" y="1471"/>
                <a:ext cx="813" cy="807"/>
                <a:chOff x="1719" y="4320"/>
                <a:chExt cx="1023" cy="1015"/>
              </a:xfrm>
            </p:grpSpPr>
            <p:grpSp>
              <p:nvGrpSpPr>
                <p:cNvPr id="33811" name="Group 700">
                  <a:extLst>
                    <a:ext uri="{FF2B5EF4-FFF2-40B4-BE49-F238E27FC236}">
                      <a16:creationId xmlns:a16="http://schemas.microsoft.com/office/drawing/2014/main" id="{EB33BD9F-1ABB-4B69-AF4A-6586C18FB653}"/>
                    </a:ext>
                  </a:extLst>
                </p:cNvPr>
                <p:cNvGrpSpPr>
                  <a:grpSpLocks/>
                </p:cNvGrpSpPr>
                <p:nvPr/>
              </p:nvGrpSpPr>
              <p:grpSpPr bwMode="auto">
                <a:xfrm>
                  <a:off x="1737" y="4330"/>
                  <a:ext cx="1005" cy="1005"/>
                  <a:chOff x="1896" y="1392"/>
                  <a:chExt cx="2400" cy="2400"/>
                </a:xfrm>
              </p:grpSpPr>
              <p:sp>
                <p:nvSpPr>
                  <p:cNvPr id="33846" name="Oval 701">
                    <a:extLst>
                      <a:ext uri="{FF2B5EF4-FFF2-40B4-BE49-F238E27FC236}">
                        <a16:creationId xmlns:a16="http://schemas.microsoft.com/office/drawing/2014/main" id="{815E5B0F-5AC2-4BA7-BC4E-DDE631D7E497}"/>
                      </a:ext>
                    </a:extLst>
                  </p:cNvPr>
                  <p:cNvSpPr>
                    <a:spLocks noChangeArrowheads="1"/>
                  </p:cNvSpPr>
                  <p:nvPr/>
                </p:nvSpPr>
                <p:spPr bwMode="auto">
                  <a:xfrm>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47" name="Oval 702">
                    <a:extLst>
                      <a:ext uri="{FF2B5EF4-FFF2-40B4-BE49-F238E27FC236}">
                        <a16:creationId xmlns:a16="http://schemas.microsoft.com/office/drawing/2014/main" id="{F3B1C7E8-7994-4F58-BB99-8D249ADF9FC6}"/>
                      </a:ext>
                    </a:extLst>
                  </p:cNvPr>
                  <p:cNvSpPr>
                    <a:spLocks noChangeArrowheads="1"/>
                  </p:cNvSpPr>
                  <p:nvPr/>
                </p:nvSpPr>
                <p:spPr bwMode="auto">
                  <a:xfrm rot="5400000">
                    <a:off x="2832" y="1392"/>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12" name="Group 703">
                  <a:extLst>
                    <a:ext uri="{FF2B5EF4-FFF2-40B4-BE49-F238E27FC236}">
                      <a16:creationId xmlns:a16="http://schemas.microsoft.com/office/drawing/2014/main" id="{DDBA6C02-AA8B-429E-9340-EB60184A8B41}"/>
                    </a:ext>
                  </a:extLst>
                </p:cNvPr>
                <p:cNvGrpSpPr>
                  <a:grpSpLocks/>
                </p:cNvGrpSpPr>
                <p:nvPr/>
              </p:nvGrpSpPr>
              <p:grpSpPr bwMode="auto">
                <a:xfrm rot="1395870">
                  <a:off x="1719" y="4320"/>
                  <a:ext cx="1004" cy="1005"/>
                  <a:chOff x="1992" y="1488"/>
                  <a:chExt cx="2400" cy="2400"/>
                </a:xfrm>
              </p:grpSpPr>
              <p:sp>
                <p:nvSpPr>
                  <p:cNvPr id="33844" name="Oval 704">
                    <a:extLst>
                      <a:ext uri="{FF2B5EF4-FFF2-40B4-BE49-F238E27FC236}">
                        <a16:creationId xmlns:a16="http://schemas.microsoft.com/office/drawing/2014/main" id="{0E2DB587-E7B6-4085-9FE3-282FE65DFE25}"/>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45" name="Oval 705">
                    <a:extLst>
                      <a:ext uri="{FF2B5EF4-FFF2-40B4-BE49-F238E27FC236}">
                        <a16:creationId xmlns:a16="http://schemas.microsoft.com/office/drawing/2014/main" id="{D7C4E409-CE70-42D4-A25D-CB494B07AB52}"/>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13" name="Group 706">
                  <a:extLst>
                    <a:ext uri="{FF2B5EF4-FFF2-40B4-BE49-F238E27FC236}">
                      <a16:creationId xmlns:a16="http://schemas.microsoft.com/office/drawing/2014/main" id="{E615FD28-DF47-43E3-B4A0-AD58EAB740F0}"/>
                    </a:ext>
                  </a:extLst>
                </p:cNvPr>
                <p:cNvGrpSpPr>
                  <a:grpSpLocks/>
                </p:cNvGrpSpPr>
                <p:nvPr/>
              </p:nvGrpSpPr>
              <p:grpSpPr bwMode="auto">
                <a:xfrm rot="2700000">
                  <a:off x="1737" y="4331"/>
                  <a:ext cx="1005" cy="1004"/>
                  <a:chOff x="1992" y="1488"/>
                  <a:chExt cx="2400" cy="2400"/>
                </a:xfrm>
              </p:grpSpPr>
              <p:sp>
                <p:nvSpPr>
                  <p:cNvPr id="33842" name="Oval 707">
                    <a:extLst>
                      <a:ext uri="{FF2B5EF4-FFF2-40B4-BE49-F238E27FC236}">
                        <a16:creationId xmlns:a16="http://schemas.microsoft.com/office/drawing/2014/main" id="{6717F34B-B76A-4536-B809-B70814FCF581}"/>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43" name="Oval 708">
                    <a:extLst>
                      <a:ext uri="{FF2B5EF4-FFF2-40B4-BE49-F238E27FC236}">
                        <a16:creationId xmlns:a16="http://schemas.microsoft.com/office/drawing/2014/main" id="{460D40B4-EEDA-4413-950D-0DD52506AFC8}"/>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14" name="Group 709">
                  <a:extLst>
                    <a:ext uri="{FF2B5EF4-FFF2-40B4-BE49-F238E27FC236}">
                      <a16:creationId xmlns:a16="http://schemas.microsoft.com/office/drawing/2014/main" id="{8391890E-1A19-4192-895B-B3B9749F8B45}"/>
                    </a:ext>
                  </a:extLst>
                </p:cNvPr>
                <p:cNvGrpSpPr>
                  <a:grpSpLocks/>
                </p:cNvGrpSpPr>
                <p:nvPr/>
              </p:nvGrpSpPr>
              <p:grpSpPr bwMode="auto">
                <a:xfrm rot="3898227">
                  <a:off x="1737" y="4331"/>
                  <a:ext cx="1005" cy="1004"/>
                  <a:chOff x="1992" y="1488"/>
                  <a:chExt cx="2400" cy="2400"/>
                </a:xfrm>
              </p:grpSpPr>
              <p:sp>
                <p:nvSpPr>
                  <p:cNvPr id="33840" name="Oval 710">
                    <a:extLst>
                      <a:ext uri="{FF2B5EF4-FFF2-40B4-BE49-F238E27FC236}">
                        <a16:creationId xmlns:a16="http://schemas.microsoft.com/office/drawing/2014/main" id="{417A08B3-54B6-43F7-8446-89D131C42581}"/>
                      </a:ext>
                    </a:extLst>
                  </p:cNvPr>
                  <p:cNvSpPr>
                    <a:spLocks noChangeArrowheads="1"/>
                  </p:cNvSpPr>
                  <p:nvPr/>
                </p:nvSpPr>
                <p:spPr bwMode="auto">
                  <a:xfrm>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41" name="Oval 711">
                    <a:extLst>
                      <a:ext uri="{FF2B5EF4-FFF2-40B4-BE49-F238E27FC236}">
                        <a16:creationId xmlns:a16="http://schemas.microsoft.com/office/drawing/2014/main" id="{9BF4FCB1-D197-474A-A85E-7E82D0310B04}"/>
                      </a:ext>
                    </a:extLst>
                  </p:cNvPr>
                  <p:cNvSpPr>
                    <a:spLocks noChangeArrowheads="1"/>
                  </p:cNvSpPr>
                  <p:nvPr/>
                </p:nvSpPr>
                <p:spPr bwMode="auto">
                  <a:xfrm rot="5400000">
                    <a:off x="2928" y="1488"/>
                    <a:ext cx="528" cy="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nvGrpSpPr>
                <p:cNvPr id="33815" name="Group 712">
                  <a:extLst>
                    <a:ext uri="{FF2B5EF4-FFF2-40B4-BE49-F238E27FC236}">
                      <a16:creationId xmlns:a16="http://schemas.microsoft.com/office/drawing/2014/main" id="{A4A3E6D2-2A70-40DC-9962-88BA84BF3324}"/>
                    </a:ext>
                  </a:extLst>
                </p:cNvPr>
                <p:cNvGrpSpPr>
                  <a:grpSpLocks/>
                </p:cNvGrpSpPr>
                <p:nvPr/>
              </p:nvGrpSpPr>
              <p:grpSpPr bwMode="auto">
                <a:xfrm>
                  <a:off x="2133" y="4734"/>
                  <a:ext cx="212" cy="205"/>
                  <a:chOff x="2912" y="2453"/>
                  <a:chExt cx="507" cy="488"/>
                </a:xfrm>
              </p:grpSpPr>
              <p:sp>
                <p:nvSpPr>
                  <p:cNvPr id="18121" name="Oval 713">
                    <a:extLst>
                      <a:ext uri="{FF2B5EF4-FFF2-40B4-BE49-F238E27FC236}">
                        <a16:creationId xmlns:a16="http://schemas.microsoft.com/office/drawing/2014/main" id="{1528B45B-50A9-491C-92FA-1D12D06F7D12}"/>
                      </a:ext>
                    </a:extLst>
                  </p:cNvPr>
                  <p:cNvSpPr>
                    <a:spLocks noChangeArrowheads="1"/>
                  </p:cNvSpPr>
                  <p:nvPr/>
                </p:nvSpPr>
                <p:spPr bwMode="auto">
                  <a:xfrm>
                    <a:off x="3118" y="2603"/>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2" name="Oval 714">
                    <a:extLst>
                      <a:ext uri="{FF2B5EF4-FFF2-40B4-BE49-F238E27FC236}">
                        <a16:creationId xmlns:a16="http://schemas.microsoft.com/office/drawing/2014/main" id="{60D39876-527C-4E55-A2D5-35BB7962E447}"/>
                      </a:ext>
                    </a:extLst>
                  </p:cNvPr>
                  <p:cNvSpPr>
                    <a:spLocks noChangeArrowheads="1"/>
                  </p:cNvSpPr>
                  <p:nvPr/>
                </p:nvSpPr>
                <p:spPr bwMode="auto">
                  <a:xfrm>
                    <a:off x="3217" y="270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3" name="Oval 715">
                    <a:extLst>
                      <a:ext uri="{FF2B5EF4-FFF2-40B4-BE49-F238E27FC236}">
                        <a16:creationId xmlns:a16="http://schemas.microsoft.com/office/drawing/2014/main" id="{8E411923-1180-4440-9760-8A7C923364CA}"/>
                      </a:ext>
                    </a:extLst>
                  </p:cNvPr>
                  <p:cNvSpPr>
                    <a:spLocks noChangeArrowheads="1"/>
                  </p:cNvSpPr>
                  <p:nvPr/>
                </p:nvSpPr>
                <p:spPr bwMode="auto">
                  <a:xfrm>
                    <a:off x="3170" y="24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4" name="Oval 716">
                    <a:extLst>
                      <a:ext uri="{FF2B5EF4-FFF2-40B4-BE49-F238E27FC236}">
                        <a16:creationId xmlns:a16="http://schemas.microsoft.com/office/drawing/2014/main" id="{8B3DA432-761C-45A0-B2A1-E32F23DC6BF2}"/>
                      </a:ext>
                    </a:extLst>
                  </p:cNvPr>
                  <p:cNvSpPr>
                    <a:spLocks noChangeArrowheads="1"/>
                  </p:cNvSpPr>
                  <p:nvPr/>
                </p:nvSpPr>
                <p:spPr bwMode="auto">
                  <a:xfrm>
                    <a:off x="2971" y="2481"/>
                    <a:ext cx="146"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5" name="Oval 717">
                    <a:extLst>
                      <a:ext uri="{FF2B5EF4-FFF2-40B4-BE49-F238E27FC236}">
                        <a16:creationId xmlns:a16="http://schemas.microsoft.com/office/drawing/2014/main" id="{ADD10FC4-ED08-452E-AC74-F947CBB90111}"/>
                      </a:ext>
                    </a:extLst>
                  </p:cNvPr>
                  <p:cNvSpPr>
                    <a:spLocks noChangeArrowheads="1"/>
                  </p:cNvSpPr>
                  <p:nvPr/>
                </p:nvSpPr>
                <p:spPr bwMode="auto">
                  <a:xfrm>
                    <a:off x="3023" y="2486"/>
                    <a:ext cx="142"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6" name="Oval 718">
                    <a:extLst>
                      <a:ext uri="{FF2B5EF4-FFF2-40B4-BE49-F238E27FC236}">
                        <a16:creationId xmlns:a16="http://schemas.microsoft.com/office/drawing/2014/main" id="{0F325D58-2E47-4CFE-AE45-A932642B8555}"/>
                      </a:ext>
                    </a:extLst>
                  </p:cNvPr>
                  <p:cNvSpPr>
                    <a:spLocks noChangeArrowheads="1"/>
                  </p:cNvSpPr>
                  <p:nvPr/>
                </p:nvSpPr>
                <p:spPr bwMode="auto">
                  <a:xfrm>
                    <a:off x="3075" y="260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7" name="Oval 719">
                    <a:extLst>
                      <a:ext uri="{FF2B5EF4-FFF2-40B4-BE49-F238E27FC236}">
                        <a16:creationId xmlns:a16="http://schemas.microsoft.com/office/drawing/2014/main" id="{A6B1744B-A384-4843-9337-4CCAD3A7D7C6}"/>
                      </a:ext>
                    </a:extLst>
                  </p:cNvPr>
                  <p:cNvSpPr>
                    <a:spLocks noChangeArrowheads="1"/>
                  </p:cNvSpPr>
                  <p:nvPr/>
                </p:nvSpPr>
                <p:spPr bwMode="auto">
                  <a:xfrm>
                    <a:off x="2957" y="2626"/>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8" name="Oval 720">
                    <a:extLst>
                      <a:ext uri="{FF2B5EF4-FFF2-40B4-BE49-F238E27FC236}">
                        <a16:creationId xmlns:a16="http://schemas.microsoft.com/office/drawing/2014/main" id="{4F661170-3C12-405C-8417-EF3F9F5214EB}"/>
                      </a:ext>
                    </a:extLst>
                  </p:cNvPr>
                  <p:cNvSpPr>
                    <a:spLocks noChangeArrowheads="1"/>
                  </p:cNvSpPr>
                  <p:nvPr/>
                </p:nvSpPr>
                <p:spPr bwMode="auto">
                  <a:xfrm>
                    <a:off x="3009" y="27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29" name="Oval 721">
                    <a:extLst>
                      <a:ext uri="{FF2B5EF4-FFF2-40B4-BE49-F238E27FC236}">
                        <a16:creationId xmlns:a16="http://schemas.microsoft.com/office/drawing/2014/main" id="{FF66B39A-C053-4E22-936F-A2C189E426DA}"/>
                      </a:ext>
                    </a:extLst>
                  </p:cNvPr>
                  <p:cNvSpPr>
                    <a:spLocks noChangeArrowheads="1"/>
                  </p:cNvSpPr>
                  <p:nvPr/>
                </p:nvSpPr>
                <p:spPr bwMode="auto">
                  <a:xfrm>
                    <a:off x="3056" y="2753"/>
                    <a:ext cx="146"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30" name="Oval 722">
                    <a:extLst>
                      <a:ext uri="{FF2B5EF4-FFF2-40B4-BE49-F238E27FC236}">
                        <a16:creationId xmlns:a16="http://schemas.microsoft.com/office/drawing/2014/main" id="{7A681837-026C-4CED-B849-32F20CB65D63}"/>
                      </a:ext>
                    </a:extLst>
                  </p:cNvPr>
                  <p:cNvSpPr>
                    <a:spLocks noChangeArrowheads="1"/>
                  </p:cNvSpPr>
                  <p:nvPr/>
                </p:nvSpPr>
                <p:spPr bwMode="auto">
                  <a:xfrm>
                    <a:off x="3179" y="2791"/>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31" name="Oval 723">
                    <a:extLst>
                      <a:ext uri="{FF2B5EF4-FFF2-40B4-BE49-F238E27FC236}">
                        <a16:creationId xmlns:a16="http://schemas.microsoft.com/office/drawing/2014/main" id="{651C553E-E5FA-481D-9899-B1CDCAD3ADF9}"/>
                      </a:ext>
                    </a:extLst>
                  </p:cNvPr>
                  <p:cNvSpPr>
                    <a:spLocks noChangeArrowheads="1"/>
                  </p:cNvSpPr>
                  <p:nvPr/>
                </p:nvSpPr>
                <p:spPr bwMode="auto">
                  <a:xfrm>
                    <a:off x="3170" y="2697"/>
                    <a:ext cx="151" cy="155"/>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32" name="Oval 724">
                    <a:extLst>
                      <a:ext uri="{FF2B5EF4-FFF2-40B4-BE49-F238E27FC236}">
                        <a16:creationId xmlns:a16="http://schemas.microsoft.com/office/drawing/2014/main" id="{0EE9309F-E534-4BE6-919D-1DD8B3A742CB}"/>
                      </a:ext>
                    </a:extLst>
                  </p:cNvPr>
                  <p:cNvSpPr>
                    <a:spLocks noChangeArrowheads="1"/>
                  </p:cNvSpPr>
                  <p:nvPr/>
                </p:nvSpPr>
                <p:spPr bwMode="auto">
                  <a:xfrm>
                    <a:off x="3226" y="2565"/>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33" name="Oval 725">
                    <a:extLst>
                      <a:ext uri="{FF2B5EF4-FFF2-40B4-BE49-F238E27FC236}">
                        <a16:creationId xmlns:a16="http://schemas.microsoft.com/office/drawing/2014/main" id="{DB08A47C-5197-45F2-98A8-6C1B7D877816}"/>
                      </a:ext>
                    </a:extLst>
                  </p:cNvPr>
                  <p:cNvSpPr>
                    <a:spLocks noChangeArrowheads="1"/>
                  </p:cNvSpPr>
                  <p:nvPr/>
                </p:nvSpPr>
                <p:spPr bwMode="auto">
                  <a:xfrm>
                    <a:off x="3122" y="2453"/>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34" name="Oval 726">
                    <a:extLst>
                      <a:ext uri="{FF2B5EF4-FFF2-40B4-BE49-F238E27FC236}">
                        <a16:creationId xmlns:a16="http://schemas.microsoft.com/office/drawing/2014/main" id="{77C0FA03-59F5-4D66-BE5E-B59DC4DD2871}"/>
                      </a:ext>
                    </a:extLst>
                  </p:cNvPr>
                  <p:cNvSpPr>
                    <a:spLocks noChangeArrowheads="1"/>
                  </p:cNvSpPr>
                  <p:nvPr/>
                </p:nvSpPr>
                <p:spPr bwMode="auto">
                  <a:xfrm>
                    <a:off x="2938" y="2626"/>
                    <a:ext cx="142"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35" name="Oval 727">
                    <a:extLst>
                      <a:ext uri="{FF2B5EF4-FFF2-40B4-BE49-F238E27FC236}">
                        <a16:creationId xmlns:a16="http://schemas.microsoft.com/office/drawing/2014/main" id="{74F5D6C7-6A2C-4AF1-8577-2693857D7D0A}"/>
                      </a:ext>
                    </a:extLst>
                  </p:cNvPr>
                  <p:cNvSpPr>
                    <a:spLocks noChangeArrowheads="1"/>
                  </p:cNvSpPr>
                  <p:nvPr/>
                </p:nvSpPr>
                <p:spPr bwMode="auto">
                  <a:xfrm>
                    <a:off x="3137" y="2791"/>
                    <a:ext cx="151" cy="150"/>
                  </a:xfrm>
                  <a:prstGeom prst="ellipse">
                    <a:avLst/>
                  </a:prstGeom>
                  <a:gradFill rotWithShape="1">
                    <a:gsLst>
                      <a:gs pos="0">
                        <a:schemeClr val="accent2"/>
                      </a:gs>
                      <a:gs pos="100000">
                        <a:schemeClr val="accent2">
                          <a:gamma/>
                          <a:shade val="28627"/>
                          <a:invGamma/>
                        </a:schemeClr>
                      </a:gs>
                    </a:gsLst>
                    <a:path path="shape">
                      <a:fillToRect l="50000" t="50000" r="50000" b="50000"/>
                    </a:path>
                  </a:gradFill>
                  <a:ln>
                    <a:noFill/>
                  </a:ln>
                  <a:effectLst/>
                </p:spPr>
                <p:txBody>
                  <a:bodyPr wrap="none" anchor="ctr"/>
                  <a:lstStyle/>
                  <a:p>
                    <a:pPr>
                      <a:defRPr/>
                    </a:pPr>
                    <a:endParaRPr lang="en-GB"/>
                  </a:p>
                </p:txBody>
              </p:sp>
              <p:sp>
                <p:nvSpPr>
                  <p:cNvPr id="18136" name="Oval 728">
                    <a:extLst>
                      <a:ext uri="{FF2B5EF4-FFF2-40B4-BE49-F238E27FC236}">
                        <a16:creationId xmlns:a16="http://schemas.microsoft.com/office/drawing/2014/main" id="{9FD9B241-9D3D-447F-9F7D-95F176C428D5}"/>
                      </a:ext>
                    </a:extLst>
                  </p:cNvPr>
                  <p:cNvSpPr>
                    <a:spLocks noChangeArrowheads="1"/>
                  </p:cNvSpPr>
                  <p:nvPr/>
                </p:nvSpPr>
                <p:spPr bwMode="auto">
                  <a:xfrm>
                    <a:off x="3269" y="2570"/>
                    <a:ext cx="151" cy="150"/>
                  </a:xfrm>
                  <a:prstGeom prst="ellipse">
                    <a:avLst/>
                  </a:prstGeom>
                  <a:gradFill rotWithShape="1">
                    <a:gsLst>
                      <a:gs pos="0">
                        <a:schemeClr val="tx2"/>
                      </a:gs>
                      <a:gs pos="100000">
                        <a:schemeClr val="tx2">
                          <a:gamma/>
                          <a:shade val="28627"/>
                          <a:invGamma/>
                        </a:schemeClr>
                      </a:gs>
                    </a:gsLst>
                    <a:path path="shape">
                      <a:fillToRect l="50000" t="50000" r="50000" b="50000"/>
                    </a:path>
                  </a:gradFill>
                  <a:ln>
                    <a:noFill/>
                  </a:ln>
                  <a:effectLst/>
                </p:spPr>
                <p:txBody>
                  <a:bodyPr wrap="none" anchor="ctr"/>
                  <a:lstStyle/>
                  <a:p>
                    <a:pPr>
                      <a:defRPr/>
                    </a:pPr>
                    <a:endParaRPr lang="en-GB"/>
                  </a:p>
                </p:txBody>
              </p:sp>
            </p:grpSp>
            <p:sp>
              <p:nvSpPr>
                <p:cNvPr id="18137" name="Oval 729">
                  <a:extLst>
                    <a:ext uri="{FF2B5EF4-FFF2-40B4-BE49-F238E27FC236}">
                      <a16:creationId xmlns:a16="http://schemas.microsoft.com/office/drawing/2014/main" id="{1C23ED27-A3D1-4AF5-8B1B-3E0CABF6063A}"/>
                    </a:ext>
                  </a:extLst>
                </p:cNvPr>
                <p:cNvSpPr>
                  <a:spLocks noChangeArrowheads="1"/>
                </p:cNvSpPr>
                <p:nvPr/>
              </p:nvSpPr>
              <p:spPr bwMode="auto">
                <a:xfrm>
                  <a:off x="1751" y="460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38" name="Oval 730">
                  <a:extLst>
                    <a:ext uri="{FF2B5EF4-FFF2-40B4-BE49-F238E27FC236}">
                      <a16:creationId xmlns:a16="http://schemas.microsoft.com/office/drawing/2014/main" id="{7D357FF2-3E8A-458E-A77C-97A5037173F5}"/>
                    </a:ext>
                  </a:extLst>
                </p:cNvPr>
                <p:cNvSpPr>
                  <a:spLocks noChangeArrowheads="1"/>
                </p:cNvSpPr>
                <p:nvPr/>
              </p:nvSpPr>
              <p:spPr bwMode="auto">
                <a:xfrm>
                  <a:off x="2057" y="453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39" name="Oval 731">
                  <a:extLst>
                    <a:ext uri="{FF2B5EF4-FFF2-40B4-BE49-F238E27FC236}">
                      <a16:creationId xmlns:a16="http://schemas.microsoft.com/office/drawing/2014/main" id="{BFCDD354-1267-4DF7-B67C-344C82BE4DA5}"/>
                    </a:ext>
                  </a:extLst>
                </p:cNvPr>
                <p:cNvSpPr>
                  <a:spLocks noChangeArrowheads="1"/>
                </p:cNvSpPr>
                <p:nvPr/>
              </p:nvSpPr>
              <p:spPr bwMode="auto">
                <a:xfrm>
                  <a:off x="2274" y="5264"/>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40" name="Oval 732">
                  <a:extLst>
                    <a:ext uri="{FF2B5EF4-FFF2-40B4-BE49-F238E27FC236}">
                      <a16:creationId xmlns:a16="http://schemas.microsoft.com/office/drawing/2014/main" id="{7A82C31E-C553-40BE-B184-2DA0938CF0D1}"/>
                    </a:ext>
                  </a:extLst>
                </p:cNvPr>
                <p:cNvSpPr>
                  <a:spLocks noChangeArrowheads="1"/>
                </p:cNvSpPr>
                <p:nvPr/>
              </p:nvSpPr>
              <p:spPr bwMode="auto">
                <a:xfrm>
                  <a:off x="2576" y="5091"/>
                  <a:ext cx="30"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41" name="Oval 733">
                  <a:extLst>
                    <a:ext uri="{FF2B5EF4-FFF2-40B4-BE49-F238E27FC236}">
                      <a16:creationId xmlns:a16="http://schemas.microsoft.com/office/drawing/2014/main" id="{CFB73349-9191-4A75-AA94-A70EE983A351}"/>
                    </a:ext>
                  </a:extLst>
                </p:cNvPr>
                <p:cNvSpPr>
                  <a:spLocks noChangeArrowheads="1"/>
                </p:cNvSpPr>
                <p:nvPr/>
              </p:nvSpPr>
              <p:spPr bwMode="auto">
                <a:xfrm>
                  <a:off x="2535" y="4454"/>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42" name="Oval 734">
                  <a:extLst>
                    <a:ext uri="{FF2B5EF4-FFF2-40B4-BE49-F238E27FC236}">
                      <a16:creationId xmlns:a16="http://schemas.microsoft.com/office/drawing/2014/main" id="{978EAF82-BFA5-488C-B349-60280D849BD0}"/>
                    </a:ext>
                  </a:extLst>
                </p:cNvPr>
                <p:cNvSpPr>
                  <a:spLocks noChangeArrowheads="1"/>
                </p:cNvSpPr>
                <p:nvPr/>
              </p:nvSpPr>
              <p:spPr bwMode="auto">
                <a:xfrm>
                  <a:off x="1984" y="5215"/>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43" name="Oval 735">
                  <a:extLst>
                    <a:ext uri="{FF2B5EF4-FFF2-40B4-BE49-F238E27FC236}">
                      <a16:creationId xmlns:a16="http://schemas.microsoft.com/office/drawing/2014/main" id="{9A35E875-3CA2-4AED-81EF-365E62CA0A4E}"/>
                    </a:ext>
                  </a:extLst>
                </p:cNvPr>
                <p:cNvSpPr>
                  <a:spLocks noChangeArrowheads="1"/>
                </p:cNvSpPr>
                <p:nvPr/>
              </p:nvSpPr>
              <p:spPr bwMode="auto">
                <a:xfrm>
                  <a:off x="1929" y="4852"/>
                  <a:ext cx="37" cy="32"/>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sp>
              <p:nvSpPr>
                <p:cNvPr id="18144" name="Oval 736">
                  <a:extLst>
                    <a:ext uri="{FF2B5EF4-FFF2-40B4-BE49-F238E27FC236}">
                      <a16:creationId xmlns:a16="http://schemas.microsoft.com/office/drawing/2014/main" id="{1C90BF94-9CF6-4209-9405-5903A6CC5E88}"/>
                    </a:ext>
                  </a:extLst>
                </p:cNvPr>
                <p:cNvSpPr>
                  <a:spLocks noChangeArrowheads="1"/>
                </p:cNvSpPr>
                <p:nvPr/>
              </p:nvSpPr>
              <p:spPr bwMode="auto">
                <a:xfrm>
                  <a:off x="2539" y="4730"/>
                  <a:ext cx="30" cy="30"/>
                </a:xfrm>
                <a:prstGeom prst="ellipse">
                  <a:avLst/>
                </a:prstGeom>
                <a:gradFill rotWithShape="1">
                  <a:gsLst>
                    <a:gs pos="0">
                      <a:schemeClr val="tx1"/>
                    </a:gs>
                    <a:gs pos="100000">
                      <a:schemeClr val="tx1">
                        <a:gamma/>
                        <a:shade val="12549"/>
                        <a:invGamma/>
                      </a:schemeClr>
                    </a:gs>
                  </a:gsLst>
                  <a:path path="shape">
                    <a:fillToRect l="50000" t="50000" r="50000" b="50000"/>
                  </a:path>
                </a:gradFill>
                <a:ln>
                  <a:noFill/>
                </a:ln>
                <a:effectLst/>
              </p:spPr>
              <p:txBody>
                <a:bodyPr wrap="none" anchor="ctr"/>
                <a:lstStyle/>
                <a:p>
                  <a:pPr>
                    <a:defRPr/>
                  </a:pPr>
                  <a:endParaRPr lang="en-GB"/>
                </a:p>
              </p:txBody>
            </p:sp>
          </p:grpSp>
        </p:grpSp>
      </p:grpSp>
    </p:spTree>
    <p:extLst>
      <p:ext uri="{BB962C8B-B14F-4D97-AF65-F5344CB8AC3E}">
        <p14:creationId xmlns:p14="http://schemas.microsoft.com/office/powerpoint/2010/main" val="1365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147"/>
                                        </p:tgtEl>
                                        <p:attrNameLst>
                                          <p:attrName>style.visibility</p:attrName>
                                        </p:attrNameLst>
                                      </p:cBhvr>
                                      <p:to>
                                        <p:strVal val="visible"/>
                                      </p:to>
                                    </p:set>
                                    <p:animEffect transition="in" filter="wipe(left)">
                                      <p:cBhvr>
                                        <p:cTn id="7" dur="500"/>
                                        <p:tgtEl>
                                          <p:spTgt spid="18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148"/>
                                        </p:tgtEl>
                                        <p:attrNameLst>
                                          <p:attrName>style.visibility</p:attrName>
                                        </p:attrNameLst>
                                      </p:cBhvr>
                                      <p:to>
                                        <p:strVal val="visible"/>
                                      </p:to>
                                    </p:set>
                                    <p:animEffect transition="in" filter="wipe(left)">
                                      <p:cBhvr>
                                        <p:cTn id="12" dur="500"/>
                                        <p:tgtEl>
                                          <p:spTgt spid="18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149"/>
                                        </p:tgtEl>
                                        <p:attrNameLst>
                                          <p:attrName>style.visibility</p:attrName>
                                        </p:attrNameLst>
                                      </p:cBhvr>
                                      <p:to>
                                        <p:strVal val="visible"/>
                                      </p:to>
                                    </p:set>
                                    <p:animEffect transition="in" filter="wipe(left)">
                                      <p:cBhvr>
                                        <p:cTn id="17" dur="500"/>
                                        <p:tgtEl>
                                          <p:spTgt spid="18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754"/>
                                        </p:tgtEl>
                                        <p:attrNameLst>
                                          <p:attrName>style.visibility</p:attrName>
                                        </p:attrNameLst>
                                      </p:cBhvr>
                                      <p:to>
                                        <p:strVal val="visible"/>
                                      </p:to>
                                    </p:set>
                                    <p:animEffect transition="in" filter="wipe(left)">
                                      <p:cBhvr>
                                        <p:cTn id="22" dur="500"/>
                                        <p:tgtEl>
                                          <p:spTgt spid="1775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822"/>
                                        </p:tgtEl>
                                        <p:attrNameLst>
                                          <p:attrName>style.visibility</p:attrName>
                                        </p:attrNameLst>
                                      </p:cBhvr>
                                      <p:to>
                                        <p:strVal val="visible"/>
                                      </p:to>
                                    </p:set>
                                    <p:animEffect transition="in" filter="wipe(left)">
                                      <p:cBhvr>
                                        <p:cTn id="25" dur="500"/>
                                        <p:tgtEl>
                                          <p:spTgt spid="178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grpId="1" nodeType="clickEffect">
                                  <p:stCondLst>
                                    <p:cond delay="0"/>
                                  </p:stCondLst>
                                  <p:childTnLst>
                                    <p:animEffect transition="out" filter="fade">
                                      <p:cBhvr>
                                        <p:cTn id="29" dur="500"/>
                                        <p:tgtEl>
                                          <p:spTgt spid="17822"/>
                                        </p:tgtEl>
                                      </p:cBhvr>
                                    </p:animEffect>
                                    <p:set>
                                      <p:cBhvr>
                                        <p:cTn id="30" dur="1" fill="hold">
                                          <p:stCondLst>
                                            <p:cond delay="499"/>
                                          </p:stCondLst>
                                        </p:cTn>
                                        <p:tgtEl>
                                          <p:spTgt spid="1782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7997"/>
                                        </p:tgtEl>
                                        <p:attrNameLst>
                                          <p:attrName>style.visibility</p:attrName>
                                        </p:attrNameLst>
                                      </p:cBhvr>
                                      <p:to>
                                        <p:strVal val="visible"/>
                                      </p:to>
                                    </p:set>
                                    <p:animEffect transition="in" filter="fade">
                                      <p:cBhvr>
                                        <p:cTn id="33" dur="500"/>
                                        <p:tgtEl>
                                          <p:spTgt spid="179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8150"/>
                                        </p:tgtEl>
                                        <p:attrNameLst>
                                          <p:attrName>style.visibility</p:attrName>
                                        </p:attrNameLst>
                                      </p:cBhvr>
                                      <p:to>
                                        <p:strVal val="visible"/>
                                      </p:to>
                                    </p:set>
                                    <p:animEffect transition="in" filter="wipe(left)">
                                      <p:cBhvr>
                                        <p:cTn id="38" dur="500"/>
                                        <p:tgtEl>
                                          <p:spTgt spid="181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8151"/>
                                        </p:tgtEl>
                                        <p:attrNameLst>
                                          <p:attrName>style.visibility</p:attrName>
                                        </p:attrNameLst>
                                      </p:cBhvr>
                                      <p:to>
                                        <p:strVal val="visible"/>
                                      </p:to>
                                    </p:set>
                                    <p:animEffect transition="in" filter="wipe(left)">
                                      <p:cBhvr>
                                        <p:cTn id="43" dur="500"/>
                                        <p:tgtEl>
                                          <p:spTgt spid="181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8152"/>
                                        </p:tgtEl>
                                        <p:attrNameLst>
                                          <p:attrName>style.visibility</p:attrName>
                                        </p:attrNameLst>
                                      </p:cBhvr>
                                      <p:to>
                                        <p:strVal val="visible"/>
                                      </p:to>
                                    </p:set>
                                    <p:animEffect transition="in" filter="wipe(left)">
                                      <p:cBhvr>
                                        <p:cTn id="48" dur="500"/>
                                        <p:tgtEl>
                                          <p:spTgt spid="181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991"/>
                                        </p:tgtEl>
                                        <p:attrNameLst>
                                          <p:attrName>style.visibility</p:attrName>
                                        </p:attrNameLst>
                                      </p:cBhvr>
                                      <p:to>
                                        <p:strVal val="visible"/>
                                      </p:to>
                                    </p:set>
                                    <p:animEffect transition="in" filter="wipe(left)">
                                      <p:cBhvr>
                                        <p:cTn id="53" dur="500"/>
                                        <p:tgtEl>
                                          <p:spTgt spid="17991"/>
                                        </p:tgtEl>
                                      </p:cBhvr>
                                    </p:animEffect>
                                  </p:childTnLst>
                                </p:cTn>
                              </p:par>
                              <p:par>
                                <p:cTn id="54" presetID="22" presetClass="entr" presetSubtype="8" fill="hold" nodeType="withEffect">
                                  <p:stCondLst>
                                    <p:cond delay="0"/>
                                  </p:stCondLst>
                                  <p:childTnLst>
                                    <p:set>
                                      <p:cBhvr>
                                        <p:cTn id="55" dur="1" fill="hold">
                                          <p:stCondLst>
                                            <p:cond delay="0"/>
                                          </p:stCondLst>
                                        </p:cTn>
                                        <p:tgtEl>
                                          <p:spTgt spid="17990"/>
                                        </p:tgtEl>
                                        <p:attrNameLst>
                                          <p:attrName>style.visibility</p:attrName>
                                        </p:attrNameLst>
                                      </p:cBhvr>
                                      <p:to>
                                        <p:strVal val="visible"/>
                                      </p:to>
                                    </p:set>
                                    <p:animEffect transition="in" filter="wipe(left)">
                                      <p:cBhvr>
                                        <p:cTn id="56" dur="500"/>
                                        <p:tgtEl>
                                          <p:spTgt spid="1799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grpId="1" nodeType="clickEffect">
                                  <p:stCondLst>
                                    <p:cond delay="0"/>
                                  </p:stCondLst>
                                  <p:childTnLst>
                                    <p:animEffect transition="out" filter="fade">
                                      <p:cBhvr>
                                        <p:cTn id="60" dur="500"/>
                                        <p:tgtEl>
                                          <p:spTgt spid="17991"/>
                                        </p:tgtEl>
                                      </p:cBhvr>
                                    </p:animEffect>
                                    <p:set>
                                      <p:cBhvr>
                                        <p:cTn id="61" dur="1" fill="hold">
                                          <p:stCondLst>
                                            <p:cond delay="499"/>
                                          </p:stCondLst>
                                        </p:cTn>
                                        <p:tgtEl>
                                          <p:spTgt spid="17991"/>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7998"/>
                                        </p:tgtEl>
                                        <p:attrNameLst>
                                          <p:attrName>style.visibility</p:attrName>
                                        </p:attrNameLst>
                                      </p:cBhvr>
                                      <p:to>
                                        <p:strVal val="visible"/>
                                      </p:to>
                                    </p:set>
                                    <p:animEffect transition="in" filter="fade">
                                      <p:cBhvr>
                                        <p:cTn id="64" dur="500"/>
                                        <p:tgtEl>
                                          <p:spTgt spid="17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2" grpId="0"/>
      <p:bldP spid="17822" grpId="1"/>
      <p:bldP spid="17991" grpId="0"/>
      <p:bldP spid="17991" grpId="1"/>
      <p:bldP spid="17997" grpId="0"/>
      <p:bldP spid="179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a:extLst>
              <a:ext uri="{FF2B5EF4-FFF2-40B4-BE49-F238E27FC236}">
                <a16:creationId xmlns:a16="http://schemas.microsoft.com/office/drawing/2014/main" id="{8E90667B-AFA0-9C06-1D3B-5374783B0120}"/>
              </a:ext>
            </a:extLst>
          </p:cNvPr>
          <p:cNvGraphicFramePr>
            <a:graphicFrameLocks noChangeAspect="1"/>
          </p:cNvGraphicFramePr>
          <p:nvPr/>
        </p:nvGraphicFramePr>
        <p:xfrm>
          <a:off x="3233739" y="1235076"/>
          <a:ext cx="5616575" cy="4475163"/>
        </p:xfrm>
        <a:graphic>
          <a:graphicData uri="http://schemas.openxmlformats.org/presentationml/2006/ole">
            <mc:AlternateContent xmlns:mc="http://schemas.openxmlformats.org/markup-compatibility/2006">
              <mc:Choice xmlns:v="urn:schemas-microsoft-com:vml" Requires="v">
                <p:oleObj name="Photo Editor Photo" r:id="rId3" imgW="6668431" imgH="5315692" progId="MSPhotoEd.3">
                  <p:embed/>
                </p:oleObj>
              </mc:Choice>
              <mc:Fallback>
                <p:oleObj name="Photo Editor Photo" r:id="rId3" imgW="6668431" imgH="5315692" progId="MSPhotoEd.3">
                  <p:embed/>
                  <p:pic>
                    <p:nvPicPr>
                      <p:cNvPr id="20482" name="Object 2">
                        <a:extLst>
                          <a:ext uri="{FF2B5EF4-FFF2-40B4-BE49-F238E27FC236}">
                            <a16:creationId xmlns:a16="http://schemas.microsoft.com/office/drawing/2014/main" id="{8E90667B-AFA0-9C06-1D3B-5374783B0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739" y="1235076"/>
                        <a:ext cx="5616575"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1E4968A-E2CE-60B2-2300-2235D33B4853}"/>
              </a:ext>
            </a:extLst>
          </p:cNvPr>
          <p:cNvSpPr>
            <a:spLocks noGrp="1" noChangeArrowheads="1"/>
          </p:cNvSpPr>
          <p:nvPr>
            <p:ph type="title"/>
          </p:nvPr>
        </p:nvSpPr>
        <p:spPr/>
        <p:txBody>
          <a:bodyPr/>
          <a:lstStyle/>
          <a:p>
            <a:r>
              <a:rPr lang="el-GR" altLang="en-US" sz="3200"/>
              <a:t>Ανάλυση-κατανόηση περιβάλλοντος </a:t>
            </a:r>
            <a:endParaRPr lang="en-GB" altLang="en-US" sz="3200"/>
          </a:p>
        </p:txBody>
      </p:sp>
      <p:sp>
        <p:nvSpPr>
          <p:cNvPr id="4099" name="Content Placeholder 2">
            <a:extLst>
              <a:ext uri="{FF2B5EF4-FFF2-40B4-BE49-F238E27FC236}">
                <a16:creationId xmlns:a16="http://schemas.microsoft.com/office/drawing/2014/main" id="{6FC33273-9D5C-38D3-BAE2-B5B62B1799DA}"/>
              </a:ext>
            </a:extLst>
          </p:cNvPr>
          <p:cNvSpPr>
            <a:spLocks noGrp="1" noChangeArrowheads="1"/>
          </p:cNvSpPr>
          <p:nvPr>
            <p:ph idx="1"/>
          </p:nvPr>
        </p:nvSpPr>
        <p:spPr/>
        <p:txBody>
          <a:bodyPr/>
          <a:lstStyle/>
          <a:p>
            <a:endParaRPr lang="el-GR" altLang="en-US"/>
          </a:p>
          <a:p>
            <a:r>
              <a:rPr lang="el-GR" altLang="en-US">
                <a:latin typeface="Calibri" panose="020F0502020204030204" pitchFamily="34" charset="0"/>
                <a:cs typeface="Calibri" panose="020F0502020204030204" pitchFamily="34" charset="0"/>
              </a:rPr>
              <a:t>Έννοια οικοσυστήματος</a:t>
            </a:r>
          </a:p>
          <a:p>
            <a:r>
              <a:rPr lang="el-GR" altLang="en-US">
                <a:latin typeface="Calibri" panose="020F0502020204030204" pitchFamily="34" charset="0"/>
                <a:cs typeface="Calibri" panose="020F0502020204030204" pitchFamily="34" charset="0"/>
              </a:rPr>
              <a:t>Πληθυσμοί</a:t>
            </a:r>
          </a:p>
          <a:p>
            <a:r>
              <a:rPr lang="el-GR" altLang="en-US">
                <a:latin typeface="Calibri" panose="020F0502020204030204" pitchFamily="34" charset="0"/>
                <a:cs typeface="Calibri" panose="020F0502020204030204" pitchFamily="34" charset="0"/>
              </a:rPr>
              <a:t>Ροή ενέργειας</a:t>
            </a:r>
          </a:p>
          <a:p>
            <a:r>
              <a:rPr lang="el-GR" altLang="en-US">
                <a:latin typeface="Calibri" panose="020F0502020204030204" pitchFamily="34" charset="0"/>
                <a:cs typeface="Calibri" panose="020F0502020204030204" pitchFamily="34" charset="0"/>
              </a:rPr>
              <a:t>Ροή θρεπτικών υλικών</a:t>
            </a:r>
            <a:endParaRPr lang="en-GB" altLang="en-US">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a:extLst>
              <a:ext uri="{FF2B5EF4-FFF2-40B4-BE49-F238E27FC236}">
                <a16:creationId xmlns:a16="http://schemas.microsoft.com/office/drawing/2014/main" id="{B3F4DF66-2893-C01A-6C1A-008F58470CFF}"/>
              </a:ext>
            </a:extLst>
          </p:cNvPr>
          <p:cNvSpPr>
            <a:spLocks noGrp="1" noChangeArrowheads="1"/>
          </p:cNvSpPr>
          <p:nvPr>
            <p:ph type="title"/>
          </p:nvPr>
        </p:nvSpPr>
        <p:spPr/>
        <p:txBody>
          <a:bodyPr/>
          <a:lstStyle/>
          <a:p>
            <a:r>
              <a:rPr lang="el-GR" altLang="en-US" sz="3200">
                <a:latin typeface="Calibri" panose="020F0502020204030204" pitchFamily="34" charset="0"/>
                <a:cs typeface="Calibri" panose="020F0502020204030204" pitchFamily="34" charset="0"/>
              </a:rPr>
              <a:t>Μετριασμός-προσαρμογή</a:t>
            </a:r>
            <a:endParaRPr lang="en-GB" altLang="en-US" sz="3200">
              <a:latin typeface="Calibri" panose="020F0502020204030204" pitchFamily="34" charset="0"/>
              <a:cs typeface="Calibri" panose="020F0502020204030204" pitchFamily="34" charset="0"/>
            </a:endParaRPr>
          </a:p>
        </p:txBody>
      </p:sp>
      <p:sp>
        <p:nvSpPr>
          <p:cNvPr id="30723" name="Content Placeholder 6">
            <a:extLst>
              <a:ext uri="{FF2B5EF4-FFF2-40B4-BE49-F238E27FC236}">
                <a16:creationId xmlns:a16="http://schemas.microsoft.com/office/drawing/2014/main" id="{B7625472-95FF-9443-A523-F08E78FCFA89}"/>
              </a:ext>
            </a:extLst>
          </p:cNvPr>
          <p:cNvSpPr>
            <a:spLocks noGrp="1" noChangeArrowheads="1"/>
          </p:cNvSpPr>
          <p:nvPr>
            <p:ph idx="1"/>
          </p:nvPr>
        </p:nvSpPr>
        <p:spPr/>
        <p:txBody>
          <a:bodyPr/>
          <a:lstStyle/>
          <a:p>
            <a:r>
              <a:rPr lang="en-US" altLang="en-US">
                <a:latin typeface="Calibri" panose="020F0502020204030204" pitchFamily="34" charset="0"/>
                <a:cs typeface="Calibri" panose="020F0502020204030204" pitchFamily="34" charset="0"/>
              </a:rPr>
              <a:t>Mitigation: </a:t>
            </a:r>
            <a:r>
              <a:rPr lang="en-GB" altLang="en-US">
                <a:latin typeface="Calibri" panose="020F0502020204030204" pitchFamily="34" charset="0"/>
                <a:cs typeface="Calibri" panose="020F0502020204030204" pitchFamily="34" charset="0"/>
              </a:rPr>
              <a:t>slowing it down if we can</a:t>
            </a:r>
          </a:p>
          <a:p>
            <a:r>
              <a:rPr lang="en-GB" altLang="en-US">
                <a:latin typeface="Calibri" panose="020F0502020204030204" pitchFamily="34" charset="0"/>
                <a:cs typeface="Calibri" panose="020F0502020204030204" pitchFamily="34" charset="0"/>
              </a:rPr>
              <a:t>Adaptation: learning to live with the change we can't stop anymore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878CE06-E1ED-395E-352F-312D22D8D67E}"/>
              </a:ext>
            </a:extLst>
          </p:cNvPr>
          <p:cNvSpPr>
            <a:spLocks noGrp="1" noChangeArrowheads="1"/>
          </p:cNvSpPr>
          <p:nvPr>
            <p:ph type="title"/>
          </p:nvPr>
        </p:nvSpPr>
        <p:spPr/>
        <p:txBody>
          <a:bodyPr/>
          <a:lstStyle/>
          <a:p>
            <a:pPr eaLnBrk="1" hangingPunct="1"/>
            <a:r>
              <a:rPr lang="el-GR" altLang="en-US" sz="3200">
                <a:latin typeface="Calibri" panose="020F0502020204030204" pitchFamily="34" charset="0"/>
                <a:cs typeface="Calibri" panose="020F0502020204030204" pitchFamily="34" charset="0"/>
              </a:rPr>
              <a:t>Μελλοντικές συγκεντρώσεις </a:t>
            </a:r>
            <a:r>
              <a:rPr lang="en-US" altLang="en-US" sz="3200">
                <a:latin typeface="Calibri" panose="020F0502020204030204" pitchFamily="34" charset="0"/>
                <a:cs typeface="Calibri" panose="020F0502020204030204" pitchFamily="34" charset="0"/>
              </a:rPr>
              <a:t>CO</a:t>
            </a:r>
            <a:r>
              <a:rPr lang="en-US" altLang="en-US" sz="3200" baseline="-25000">
                <a:latin typeface="Calibri" panose="020F0502020204030204" pitchFamily="34" charset="0"/>
                <a:cs typeface="Calibri" panose="020F0502020204030204" pitchFamily="34" charset="0"/>
              </a:rPr>
              <a:t>2 </a:t>
            </a:r>
            <a:endParaRPr lang="en-US" altLang="en-US" sz="3200">
              <a:latin typeface="Calibri" panose="020F0502020204030204" pitchFamily="34" charset="0"/>
              <a:cs typeface="Calibri" panose="020F0502020204030204" pitchFamily="34" charset="0"/>
            </a:endParaRPr>
          </a:p>
        </p:txBody>
      </p:sp>
      <p:sp>
        <p:nvSpPr>
          <p:cNvPr id="101379" name="Rectangle 3">
            <a:extLst>
              <a:ext uri="{FF2B5EF4-FFF2-40B4-BE49-F238E27FC236}">
                <a16:creationId xmlns:a16="http://schemas.microsoft.com/office/drawing/2014/main" id="{BA51529A-B30E-44AA-966C-FF79E64C3623}"/>
              </a:ext>
            </a:extLst>
          </p:cNvPr>
          <p:cNvSpPr>
            <a:spLocks noGrp="1" noChangeArrowheads="1"/>
          </p:cNvSpPr>
          <p:nvPr>
            <p:ph type="body" idx="1"/>
          </p:nvPr>
        </p:nvSpPr>
        <p:spPr/>
        <p:txBody>
          <a:bodyPr/>
          <a:lstStyle/>
          <a:p>
            <a:pPr eaLnBrk="1" hangingPunct="1">
              <a:defRPr/>
            </a:pPr>
            <a:r>
              <a:rPr lang="el-GR" altLang="en-US" dirty="0">
                <a:latin typeface="Calibri" panose="020F0502020204030204" pitchFamily="34" charset="0"/>
                <a:cs typeface="Calibri" panose="020F0502020204030204" pitchFamily="34" charset="0"/>
              </a:rPr>
              <a:t>Αυξανόμενες εκπομπές, ιδίως από αναπτυσσόμενες χώρες</a:t>
            </a:r>
            <a:endParaRPr lang="en-US" altLang="en-US" dirty="0">
              <a:latin typeface="Calibri" panose="020F0502020204030204" pitchFamily="34" charset="0"/>
              <a:cs typeface="Calibri" panose="020F0502020204030204" pitchFamily="34" charset="0"/>
            </a:endParaRPr>
          </a:p>
          <a:p>
            <a:pPr eaLnBrk="1" hangingPunct="1">
              <a:defRPr/>
            </a:pPr>
            <a:r>
              <a:rPr lang="el-GR" altLang="en-US" dirty="0">
                <a:latin typeface="Calibri" panose="020F0502020204030204" pitchFamily="34" charset="0"/>
                <a:cs typeface="Calibri" panose="020F0502020204030204" pitchFamily="34" charset="0"/>
              </a:rPr>
              <a:t>Με σενάριο </a:t>
            </a:r>
            <a:r>
              <a:rPr lang="en-US" altLang="en-US" dirty="0">
                <a:latin typeface="Calibri" panose="020F0502020204030204" pitchFamily="34" charset="0"/>
                <a:cs typeface="Calibri" panose="020F0502020204030204" pitchFamily="34" charset="0"/>
              </a:rPr>
              <a:t>BAU</a:t>
            </a:r>
            <a:r>
              <a:rPr lang="el-GR" altLang="en-US" dirty="0">
                <a:latin typeface="Calibri" panose="020F0502020204030204" pitchFamily="34" charset="0"/>
                <a:cs typeface="Calibri" panose="020F0502020204030204" pitchFamily="34" charset="0"/>
              </a:rPr>
              <a:t>: αναμένεται τριπλασιασμός μέχρι το τέλος του αιώνα, κυρίως λόγω ορυκτών καυσίμων</a:t>
            </a:r>
          </a:p>
          <a:p>
            <a:pPr eaLnBrk="1" hangingPunct="1">
              <a:defRPr/>
            </a:pPr>
            <a:r>
              <a:rPr lang="el-GR" altLang="en-US" dirty="0">
                <a:latin typeface="Calibri" panose="020F0502020204030204" pitchFamily="34" charset="0"/>
                <a:cs typeface="Calibri" panose="020F0502020204030204" pitchFamily="34" charset="0"/>
              </a:rPr>
              <a:t>Με μια οικονομία χαμηλών εκπομπών άνθρακα: σταθεροποίηση </a:t>
            </a:r>
            <a:r>
              <a:rPr lang="en-US" altLang="en-US" dirty="0">
                <a:latin typeface="Calibri" panose="020F0502020204030204" pitchFamily="34" charset="0"/>
                <a:cs typeface="Calibri" panose="020F0502020204030204" pitchFamily="34" charset="0"/>
              </a:rPr>
              <a:t>CO2, CH4</a:t>
            </a:r>
            <a:r>
              <a:rPr lang="el-GR" altLang="en-US" dirty="0">
                <a:latin typeface="Calibri" panose="020F0502020204030204" pitchFamily="34" charset="0"/>
                <a:cs typeface="Calibri" panose="020F0502020204030204" pitchFamily="34" charset="0"/>
              </a:rPr>
              <a:t> (2050)</a:t>
            </a:r>
          </a:p>
          <a:p>
            <a:pPr marL="0" indent="0">
              <a:buNone/>
              <a:defRPr/>
            </a:pPr>
            <a:endParaRPr lang="el-GR" altLang="en-US" dirty="0">
              <a:latin typeface="Calibri" panose="020F0502020204030204" pitchFamily="34" charset="0"/>
              <a:cs typeface="Calibri" panose="020F0502020204030204" pitchFamily="34" charset="0"/>
            </a:endParaRPr>
          </a:p>
          <a:p>
            <a:pPr>
              <a:defRPr/>
            </a:pPr>
            <a:endParaRPr lang="en-US" altLang="en-US" b="1" dirty="0"/>
          </a:p>
          <a:p>
            <a:pPr marL="342900" lvl="1" indent="0">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1000" fill="hold"/>
                                        <p:tgtEl>
                                          <p:spTgt spid="101379">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101379">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101379">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101379">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1013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01379">
                                            <p:txEl>
                                              <p:pRg st="1" end="1"/>
                                            </p:txEl>
                                          </p:spTgt>
                                        </p:tgtEl>
                                        <p:attrNameLst>
                                          <p:attrName>style.visibility</p:attrName>
                                        </p:attrNameLst>
                                      </p:cBhvr>
                                      <p:to>
                                        <p:strVal val="visible"/>
                                      </p:to>
                                    </p:set>
                                    <p:anim calcmode="lin" valueType="num">
                                      <p:cBhvr>
                                        <p:cTn id="16" dur="1000" fill="hold"/>
                                        <p:tgtEl>
                                          <p:spTgt spid="101379">
                                            <p:txEl>
                                              <p:pRg st="1" end="1"/>
                                            </p:txEl>
                                          </p:spTgt>
                                        </p:tgtEl>
                                        <p:attrNameLst>
                                          <p:attrName>ppt_w</p:attrName>
                                        </p:attrNameLst>
                                      </p:cBhvr>
                                      <p:tavLst>
                                        <p:tav tm="0">
                                          <p:val>
                                            <p:strVal val="#ppt_w*0.05"/>
                                          </p:val>
                                        </p:tav>
                                        <p:tav tm="100000">
                                          <p:val>
                                            <p:strVal val="#ppt_w"/>
                                          </p:val>
                                        </p:tav>
                                      </p:tavLst>
                                    </p:anim>
                                    <p:anim calcmode="lin" valueType="num">
                                      <p:cBhvr>
                                        <p:cTn id="17" dur="1000" fill="hold"/>
                                        <p:tgtEl>
                                          <p:spTgt spid="101379">
                                            <p:txEl>
                                              <p:pRg st="1" end="1"/>
                                            </p:txEl>
                                          </p:spTgt>
                                        </p:tgtEl>
                                        <p:attrNameLst>
                                          <p:attrName>ppt_h</p:attrName>
                                        </p:attrNameLst>
                                      </p:cBhvr>
                                      <p:tavLst>
                                        <p:tav tm="0">
                                          <p:val>
                                            <p:strVal val="#ppt_h"/>
                                          </p:val>
                                        </p:tav>
                                        <p:tav tm="100000">
                                          <p:val>
                                            <p:strVal val="#ppt_h"/>
                                          </p:val>
                                        </p:tav>
                                      </p:tavLst>
                                    </p:anim>
                                    <p:anim calcmode="lin" valueType="num">
                                      <p:cBhvr>
                                        <p:cTn id="18" dur="1000" fill="hold"/>
                                        <p:tgtEl>
                                          <p:spTgt spid="101379">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101379">
                                            <p:txEl>
                                              <p:pRg st="1" end="1"/>
                                            </p:txEl>
                                          </p:spTgt>
                                        </p:tgtEl>
                                        <p:attrNameLst>
                                          <p:attrName>ppt_y</p:attrName>
                                        </p:attrNameLst>
                                      </p:cBhvr>
                                      <p:tavLst>
                                        <p:tav tm="0">
                                          <p:val>
                                            <p:strVal val="#ppt_y"/>
                                          </p:val>
                                        </p:tav>
                                        <p:tav tm="100000">
                                          <p:val>
                                            <p:strVal val="#ppt_y"/>
                                          </p:val>
                                        </p:tav>
                                      </p:tavLst>
                                    </p:anim>
                                    <p:animEffect transition="in" filter="fade">
                                      <p:cBhvr>
                                        <p:cTn id="20" dur="1000"/>
                                        <p:tgtEl>
                                          <p:spTgt spid="10137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01379">
                                            <p:txEl>
                                              <p:pRg st="2" end="2"/>
                                            </p:txEl>
                                          </p:spTgt>
                                        </p:tgtEl>
                                        <p:attrNameLst>
                                          <p:attrName>style.visibility</p:attrName>
                                        </p:attrNameLst>
                                      </p:cBhvr>
                                      <p:to>
                                        <p:strVal val="visible"/>
                                      </p:to>
                                    </p:set>
                                    <p:anim calcmode="lin" valueType="num">
                                      <p:cBhvr>
                                        <p:cTn id="25" dur="1000" fill="hold"/>
                                        <p:tgtEl>
                                          <p:spTgt spid="101379">
                                            <p:txEl>
                                              <p:pRg st="2" end="2"/>
                                            </p:txEl>
                                          </p:spTgt>
                                        </p:tgtEl>
                                        <p:attrNameLst>
                                          <p:attrName>ppt_w</p:attrName>
                                        </p:attrNameLst>
                                      </p:cBhvr>
                                      <p:tavLst>
                                        <p:tav tm="0">
                                          <p:val>
                                            <p:strVal val="#ppt_w*0.05"/>
                                          </p:val>
                                        </p:tav>
                                        <p:tav tm="100000">
                                          <p:val>
                                            <p:strVal val="#ppt_w"/>
                                          </p:val>
                                        </p:tav>
                                      </p:tavLst>
                                    </p:anim>
                                    <p:anim calcmode="lin" valueType="num">
                                      <p:cBhvr>
                                        <p:cTn id="26" dur="1000" fill="hold"/>
                                        <p:tgtEl>
                                          <p:spTgt spid="101379">
                                            <p:txEl>
                                              <p:pRg st="2" end="2"/>
                                            </p:txEl>
                                          </p:spTgt>
                                        </p:tgtEl>
                                        <p:attrNameLst>
                                          <p:attrName>ppt_h</p:attrName>
                                        </p:attrNameLst>
                                      </p:cBhvr>
                                      <p:tavLst>
                                        <p:tav tm="0">
                                          <p:val>
                                            <p:strVal val="#ppt_h"/>
                                          </p:val>
                                        </p:tav>
                                        <p:tav tm="100000">
                                          <p:val>
                                            <p:strVal val="#ppt_h"/>
                                          </p:val>
                                        </p:tav>
                                      </p:tavLst>
                                    </p:anim>
                                    <p:anim calcmode="lin" valueType="num">
                                      <p:cBhvr>
                                        <p:cTn id="27" dur="1000" fill="hold"/>
                                        <p:tgtEl>
                                          <p:spTgt spid="101379">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101379">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a:extLst>
              <a:ext uri="{FF2B5EF4-FFF2-40B4-BE49-F238E27FC236}">
                <a16:creationId xmlns:a16="http://schemas.microsoft.com/office/drawing/2014/main" id="{F3DCAF0A-3CF3-C333-83F8-5180C664D757}"/>
              </a:ext>
            </a:extLst>
          </p:cNvPr>
          <p:cNvGraphicFramePr>
            <a:graphicFrameLocks noChangeAspect="1"/>
          </p:cNvGraphicFramePr>
          <p:nvPr/>
        </p:nvGraphicFramePr>
        <p:xfrm>
          <a:off x="1774826" y="923925"/>
          <a:ext cx="8569325" cy="5054600"/>
        </p:xfrm>
        <a:graphic>
          <a:graphicData uri="http://schemas.openxmlformats.org/presentationml/2006/ole">
            <mc:AlternateContent xmlns:mc="http://schemas.openxmlformats.org/markup-compatibility/2006">
              <mc:Choice xmlns:v="urn:schemas-microsoft-com:vml" Requires="v">
                <p:oleObj name="Photo Editor Photo" r:id="rId3" imgW="6668431" imgH="3933333" progId="MSPhotoEd.3">
                  <p:embed/>
                </p:oleObj>
              </mc:Choice>
              <mc:Fallback>
                <p:oleObj name="Photo Editor Photo" r:id="rId3" imgW="6668431" imgH="3933333" progId="MSPhotoEd.3">
                  <p:embed/>
                  <p:pic>
                    <p:nvPicPr>
                      <p:cNvPr id="23554" name="Object 2">
                        <a:extLst>
                          <a:ext uri="{FF2B5EF4-FFF2-40B4-BE49-F238E27FC236}">
                            <a16:creationId xmlns:a16="http://schemas.microsoft.com/office/drawing/2014/main" id="{F3DCAF0A-3CF3-C333-83F8-5180C664D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923925"/>
                        <a:ext cx="8569325"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279CA1D-B969-05F6-DD10-F3AEA5367383}"/>
              </a:ext>
            </a:extLst>
          </p:cNvPr>
          <p:cNvSpPr>
            <a:spLocks noGrp="1" noChangeArrowheads="1"/>
          </p:cNvSpPr>
          <p:nvPr>
            <p:ph type="title"/>
          </p:nvPr>
        </p:nvSpPr>
        <p:spPr/>
        <p:txBody>
          <a:bodyPr/>
          <a:lstStyle/>
          <a:p>
            <a:r>
              <a:rPr lang="el-GR" altLang="en-US" sz="3200" dirty="0">
                <a:latin typeface="Calibri" panose="020F0502020204030204" pitchFamily="34" charset="0"/>
                <a:cs typeface="Calibri" panose="020F0502020204030204" pitchFamily="34" charset="0"/>
              </a:rPr>
              <a:t>Πράσινη μετάβαση</a:t>
            </a:r>
            <a:endParaRPr lang="en-GB" altLang="en-US" sz="3200" dirty="0">
              <a:latin typeface="Calibri" panose="020F0502020204030204" pitchFamily="34" charset="0"/>
              <a:cs typeface="Calibri" panose="020F0502020204030204" pitchFamily="34" charset="0"/>
            </a:endParaRPr>
          </a:p>
        </p:txBody>
      </p:sp>
      <p:sp>
        <p:nvSpPr>
          <p:cNvPr id="33795" name="Content Placeholder 2">
            <a:extLst>
              <a:ext uri="{FF2B5EF4-FFF2-40B4-BE49-F238E27FC236}">
                <a16:creationId xmlns:a16="http://schemas.microsoft.com/office/drawing/2014/main" id="{4717D66F-C106-334C-BFC0-38BB0D578407}"/>
              </a:ext>
            </a:extLst>
          </p:cNvPr>
          <p:cNvSpPr>
            <a:spLocks noGrp="1" noChangeArrowheads="1"/>
          </p:cNvSpPr>
          <p:nvPr>
            <p:ph idx="1"/>
          </p:nvPr>
        </p:nvSpPr>
        <p:spPr>
          <a:xfrm>
            <a:off x="2152650" y="1700213"/>
            <a:ext cx="7886700" cy="3841750"/>
          </a:xfrm>
        </p:spPr>
        <p:txBody>
          <a:bodyPr/>
          <a:lstStyle/>
          <a:p>
            <a:r>
              <a:rPr lang="el-GR" altLang="en-US" sz="2400" dirty="0">
                <a:latin typeface="Calibri" panose="020F0502020204030204" pitchFamily="34" charset="0"/>
                <a:ea typeface="Calibri" panose="020F0502020204030204" pitchFamily="34" charset="0"/>
                <a:cs typeface="Times New Roman" panose="02020603050405020304" pitchFamily="18" charset="0"/>
              </a:rPr>
              <a:t>Ταχεία ανάπτυξη ΑΠΕ, κυρίως ανεμογεννήτριες και </a:t>
            </a:r>
            <a:r>
              <a:rPr lang="el-GR" altLang="en-US" sz="2400" dirty="0" err="1">
                <a:latin typeface="Calibri" panose="020F0502020204030204" pitchFamily="34" charset="0"/>
                <a:ea typeface="Calibri" panose="020F0502020204030204" pitchFamily="34" charset="0"/>
                <a:cs typeface="Times New Roman" panose="02020603050405020304" pitchFamily="18" charset="0"/>
              </a:rPr>
              <a:t>φωτοβολταϊκά</a:t>
            </a:r>
            <a:endParaRPr lang="el-GR" altLang="en-US" sz="2400" dirty="0">
              <a:latin typeface="Calibri" panose="020F0502020204030204" pitchFamily="34" charset="0"/>
              <a:ea typeface="Calibri" panose="020F0502020204030204" pitchFamily="34" charset="0"/>
              <a:cs typeface="Times New Roman" panose="02020603050405020304" pitchFamily="18" charset="0"/>
            </a:endParaRPr>
          </a:p>
          <a:p>
            <a:r>
              <a:rPr lang="el-GR" altLang="en-US" sz="2400" dirty="0">
                <a:latin typeface="Calibri" panose="020F0502020204030204" pitchFamily="34" charset="0"/>
                <a:ea typeface="Calibri" panose="020F0502020204030204" pitchFamily="34" charset="0"/>
                <a:cs typeface="Times New Roman" panose="02020603050405020304" pitchFamily="18" charset="0"/>
              </a:rPr>
              <a:t>Πλήρης εξηλεκτρισμός: σπίτια, αυτοκίνητα, βιομηχανίες</a:t>
            </a:r>
          </a:p>
          <a:p>
            <a:r>
              <a:rPr lang="el-GR" altLang="en-US" sz="2400" dirty="0">
                <a:latin typeface="Calibri" panose="020F0502020204030204" pitchFamily="34" charset="0"/>
                <a:ea typeface="Calibri" panose="020F0502020204030204" pitchFamily="34" charset="0"/>
                <a:cs typeface="Times New Roman" panose="02020603050405020304" pitchFamily="18" charset="0"/>
              </a:rPr>
              <a:t> Αποθήκευση ενέργειας με μπαταρίες, </a:t>
            </a:r>
            <a:r>
              <a:rPr lang="el-GR" altLang="en-US" sz="2400" dirty="0" err="1">
                <a:latin typeface="Calibri" panose="020F0502020204030204" pitchFamily="34" charset="0"/>
                <a:ea typeface="Calibri" panose="020F0502020204030204" pitchFamily="34" charset="0"/>
                <a:cs typeface="Times New Roman" panose="02020603050405020304" pitchFamily="18" charset="0"/>
              </a:rPr>
              <a:t>αντλησιοταμίευση</a:t>
            </a:r>
            <a:r>
              <a:rPr lang="el-GR" altLang="en-US" sz="2400" dirty="0">
                <a:latin typeface="Calibri" panose="020F0502020204030204" pitchFamily="34" charset="0"/>
                <a:ea typeface="Calibri" panose="020F0502020204030204" pitchFamily="34" charset="0"/>
                <a:cs typeface="Times New Roman" panose="02020603050405020304" pitchFamily="18" charset="0"/>
              </a:rPr>
              <a:t>, υδρογόνο, ενδεχομένως και με άλλους τρόπους που θα βρεθούν</a:t>
            </a:r>
          </a:p>
          <a:p>
            <a:r>
              <a:rPr lang="el-GR"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Στενότητα των αναγκαίων υλικών (περίπου 35 στοιχεία), σημαντικό ποσοστό αναγκών θα κληθεί να καλύψει η ανακύκλωση</a:t>
            </a:r>
          </a:p>
          <a:p>
            <a:endParaRPr lang="el-GR"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l-GR" altLang="en-US" dirty="0">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a:p>
          <a:p>
            <a:endParaRPr lang="el-GR" altLang="en-US" dirty="0">
              <a:latin typeface="Calibri" panose="020F0502020204030204" pitchFamily="34" charset="0"/>
              <a:cs typeface="Calibri" panose="020F0502020204030204" pitchFamily="34" charset="0"/>
            </a:endParaRPr>
          </a:p>
          <a:p>
            <a:endParaRPr lang="en-GB"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ED7F534F-1374-F50C-14AE-15C9D08CF774}"/>
              </a:ext>
            </a:extLst>
          </p:cNvPr>
          <p:cNvSpPr>
            <a:spLocks noGrp="1" noChangeArrowheads="1"/>
          </p:cNvSpPr>
          <p:nvPr>
            <p:ph type="title"/>
          </p:nvPr>
        </p:nvSpPr>
        <p:spPr/>
        <p:txBody>
          <a:bodyPr/>
          <a:lstStyle/>
          <a:p>
            <a:r>
              <a:rPr lang="en-GB" altLang="en-US" sz="3200" dirty="0">
                <a:latin typeface="Calibri" panose="020F0502020204030204" pitchFamily="34" charset="0"/>
                <a:cs typeface="Calibri" panose="020F0502020204030204" pitchFamily="34" charset="0"/>
              </a:rPr>
              <a:t>STERN</a:t>
            </a:r>
            <a:r>
              <a:rPr lang="el-GR" altLang="en-US" sz="3200" dirty="0">
                <a:latin typeface="Calibri" panose="020F0502020204030204" pitchFamily="34" charset="0"/>
                <a:cs typeface="Calibri" panose="020F0502020204030204" pitchFamily="34" charset="0"/>
              </a:rPr>
              <a:t>:</a:t>
            </a:r>
            <a:r>
              <a:rPr lang="en-GB" altLang="en-US" sz="3200" dirty="0">
                <a:latin typeface="Calibri" panose="020F0502020204030204" pitchFamily="34" charset="0"/>
                <a:cs typeface="Calibri" panose="020F0502020204030204" pitchFamily="34" charset="0"/>
              </a:rPr>
              <a:t> </a:t>
            </a:r>
            <a:r>
              <a:rPr lang="el-GR" altLang="en-US" sz="3200" dirty="0">
                <a:latin typeface="Calibri" panose="020F0502020204030204" pitchFamily="34" charset="0"/>
                <a:cs typeface="Calibri" panose="020F0502020204030204" pitchFamily="34" charset="0"/>
              </a:rPr>
              <a:t>οικονομικά της κλιματικής αλλαγής</a:t>
            </a:r>
            <a:endParaRPr lang="en-US" altLang="en-US" sz="3200" dirty="0">
              <a:latin typeface="Calibri" panose="020F0502020204030204" pitchFamily="34" charset="0"/>
              <a:cs typeface="Calibri" panose="020F0502020204030204" pitchFamily="34" charset="0"/>
            </a:endParaRPr>
          </a:p>
        </p:txBody>
      </p:sp>
      <p:sp>
        <p:nvSpPr>
          <p:cNvPr id="63491" name="Content Placeholder 2">
            <a:extLst>
              <a:ext uri="{FF2B5EF4-FFF2-40B4-BE49-F238E27FC236}">
                <a16:creationId xmlns:a16="http://schemas.microsoft.com/office/drawing/2014/main" id="{19640268-6335-0B51-9B3C-363916AF68A5}"/>
              </a:ext>
            </a:extLst>
          </p:cNvPr>
          <p:cNvSpPr>
            <a:spLocks noGrp="1" noChangeArrowheads="1"/>
          </p:cNvSpPr>
          <p:nvPr>
            <p:ph idx="1"/>
          </p:nvPr>
        </p:nvSpPr>
        <p:spPr/>
        <p:txBody>
          <a:bodyPr/>
          <a:lstStyle/>
          <a:p>
            <a:r>
              <a:rPr lang="el-GR" altLang="en-US">
                <a:latin typeface="Calibri" panose="020F0502020204030204" pitchFamily="34" charset="0"/>
                <a:cs typeface="Calibri" panose="020F0502020204030204" pitchFamily="34" charset="0"/>
              </a:rPr>
              <a:t>Πολύ σοβαροί κίνδυνοι παγκοσμίως</a:t>
            </a:r>
          </a:p>
          <a:p>
            <a:r>
              <a:rPr lang="el-GR" altLang="en-US">
                <a:latin typeface="Calibri" panose="020F0502020204030204" pitchFamily="34" charset="0"/>
                <a:cs typeface="Calibri" panose="020F0502020204030204" pitchFamily="34" charset="0"/>
              </a:rPr>
              <a:t>Ανυπολόγιστο το κόστος (κλίμακα παγκοσμίου πολέμου)</a:t>
            </a:r>
          </a:p>
          <a:p>
            <a:r>
              <a:rPr lang="el-GR" altLang="en-US">
                <a:latin typeface="Calibri" panose="020F0502020204030204" pitchFamily="34" charset="0"/>
                <a:cs typeface="Calibri" panose="020F0502020204030204" pitchFamily="34" charset="0"/>
              </a:rPr>
              <a:t>Οι φτωχότερες χώρες και οι λιγότερο ανεπτυγμένες περιφέρειες θα υποφέρουν νωρίτερα και περισσότερο</a:t>
            </a:r>
          </a:p>
          <a:p>
            <a:r>
              <a:rPr lang="el-GR" altLang="en-US">
                <a:latin typeface="Calibri" panose="020F0502020204030204" pitchFamily="34" charset="0"/>
                <a:cs typeface="Calibri" panose="020F0502020204030204" pitchFamily="34" charset="0"/>
              </a:rPr>
              <a:t>Όταν εμφανισθούν οι ζημιές, θα είναι πολύ αργά για να αναστραφεί η διεργασία</a:t>
            </a:r>
            <a:endParaRPr lang="en-GB" altLang="en-US">
              <a:latin typeface="Calibri" panose="020F0502020204030204" pitchFamily="34" charset="0"/>
              <a:cs typeface="Calibri" panose="020F0502020204030204" pitchFamily="34" charset="0"/>
            </a:endParaRPr>
          </a:p>
          <a:p>
            <a:endParaRPr lang="en-GB" altLang="en-US">
              <a:latin typeface="Calibri" panose="020F0502020204030204" pitchFamily="34" charset="0"/>
              <a:cs typeface="Calibri" panose="020F0502020204030204" pitchFamily="34" charset="0"/>
            </a:endParaRPr>
          </a:p>
          <a:p>
            <a:endParaRPr lang="en-GB"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03E111D-DEC4-E1B1-DA20-8A473EC82D3C}"/>
              </a:ext>
            </a:extLst>
          </p:cNvPr>
          <p:cNvSpPr>
            <a:spLocks noGrp="1" noChangeArrowheads="1"/>
          </p:cNvSpPr>
          <p:nvPr>
            <p:ph type="title"/>
          </p:nvPr>
        </p:nvSpPr>
        <p:spPr>
          <a:xfrm>
            <a:off x="2236788" y="952501"/>
            <a:ext cx="7886700" cy="993775"/>
          </a:xfrm>
        </p:spPr>
        <p:txBody>
          <a:bodyPr/>
          <a:lstStyle/>
          <a:p>
            <a:r>
              <a:rPr lang="en-US" altLang="en-US" sz="3200">
                <a:latin typeface="Calibri" panose="020F0502020204030204" pitchFamily="34" charset="0"/>
                <a:cs typeface="Calibri" panose="020F0502020204030204" pitchFamily="34" charset="0"/>
              </a:rPr>
              <a:t>Mauna Loa curve</a:t>
            </a:r>
            <a:endParaRPr lang="en-GB" altLang="en-US" sz="3200">
              <a:latin typeface="Calibri" panose="020F0502020204030204" pitchFamily="34" charset="0"/>
              <a:cs typeface="Calibri" panose="020F0502020204030204" pitchFamily="34" charset="0"/>
            </a:endParaRPr>
          </a:p>
        </p:txBody>
      </p:sp>
      <p:pic>
        <p:nvPicPr>
          <p:cNvPr id="34819" name="Picture 2" descr="Mauna Loa CO2">
            <a:extLst>
              <a:ext uri="{FF2B5EF4-FFF2-40B4-BE49-F238E27FC236}">
                <a16:creationId xmlns:a16="http://schemas.microsoft.com/office/drawing/2014/main" id="{B4697F84-1210-4698-3CBA-120CFBF058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43264" y="1789114"/>
            <a:ext cx="5813425" cy="43783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479DF06-053A-BB8F-3D60-8496D59175BD}"/>
              </a:ext>
            </a:extLst>
          </p:cNvPr>
          <p:cNvSpPr>
            <a:spLocks noGrp="1" noChangeArrowheads="1"/>
          </p:cNvSpPr>
          <p:nvPr>
            <p:ph type="title"/>
          </p:nvPr>
        </p:nvSpPr>
        <p:spPr/>
        <p:txBody>
          <a:bodyPr/>
          <a:lstStyle/>
          <a:p>
            <a:pPr eaLnBrk="1" hangingPunct="1"/>
            <a:r>
              <a:rPr lang="el-GR" altLang="en-US" sz="3200">
                <a:latin typeface="Calibri" panose="020F0502020204030204" pitchFamily="34" charset="0"/>
                <a:cs typeface="Calibri" panose="020F0502020204030204" pitchFamily="34" charset="0"/>
              </a:rPr>
              <a:t>Συμφωνία </a:t>
            </a:r>
            <a:r>
              <a:rPr lang="en-US" altLang="en-US" sz="3200">
                <a:latin typeface="Calibri" panose="020F0502020204030204" pitchFamily="34" charset="0"/>
                <a:cs typeface="Calibri" panose="020F0502020204030204" pitchFamily="34" charset="0"/>
              </a:rPr>
              <a:t>Paris</a:t>
            </a:r>
            <a:r>
              <a:rPr lang="el-GR" altLang="en-US" sz="3200">
                <a:latin typeface="Calibri" panose="020F0502020204030204" pitchFamily="34" charset="0"/>
                <a:cs typeface="Calibri" panose="020F0502020204030204" pitchFamily="34" charset="0"/>
              </a:rPr>
              <a:t>,</a:t>
            </a:r>
            <a:r>
              <a:rPr lang="en-US" altLang="en-US" sz="3200">
                <a:latin typeface="Calibri" panose="020F0502020204030204" pitchFamily="34" charset="0"/>
                <a:cs typeface="Calibri" panose="020F0502020204030204" pitchFamily="34" charset="0"/>
              </a:rPr>
              <a:t> 30/11-12/12</a:t>
            </a:r>
            <a:r>
              <a:rPr lang="el-GR" altLang="en-US" sz="3200">
                <a:latin typeface="Calibri" panose="020F0502020204030204" pitchFamily="34" charset="0"/>
                <a:cs typeface="Calibri" panose="020F0502020204030204" pitchFamily="34" charset="0"/>
              </a:rPr>
              <a:t>/</a:t>
            </a:r>
            <a:r>
              <a:rPr lang="en-US" altLang="en-US" sz="3200">
                <a:latin typeface="Calibri" panose="020F0502020204030204" pitchFamily="34" charset="0"/>
                <a:cs typeface="Calibri" panose="020F0502020204030204" pitchFamily="34" charset="0"/>
              </a:rPr>
              <a:t>2015</a:t>
            </a:r>
            <a:r>
              <a:rPr lang="el-GR" altLang="en-US" sz="3200">
                <a:latin typeface="Calibri" panose="020F0502020204030204" pitchFamily="34" charset="0"/>
                <a:cs typeface="Calibri" panose="020F0502020204030204" pitchFamily="34" charset="0"/>
              </a:rPr>
              <a:t>, 197 χώρες</a:t>
            </a:r>
          </a:p>
        </p:txBody>
      </p:sp>
      <p:sp>
        <p:nvSpPr>
          <p:cNvPr id="58371" name="Rectangle 3">
            <a:extLst>
              <a:ext uri="{FF2B5EF4-FFF2-40B4-BE49-F238E27FC236}">
                <a16:creationId xmlns:a16="http://schemas.microsoft.com/office/drawing/2014/main" id="{7DA3E690-2148-3F11-2DD4-4943A6DF5C0F}"/>
              </a:ext>
            </a:extLst>
          </p:cNvPr>
          <p:cNvSpPr>
            <a:spLocks noGrp="1" noChangeArrowheads="1"/>
          </p:cNvSpPr>
          <p:nvPr>
            <p:ph type="body" idx="1"/>
          </p:nvPr>
        </p:nvSpPr>
        <p:spPr/>
        <p:txBody>
          <a:bodyPr/>
          <a:lstStyle/>
          <a:p>
            <a:pPr eaLnBrk="1" hangingPunct="1"/>
            <a:endParaRPr lang="en-US" altLang="en-US"/>
          </a:p>
          <a:p>
            <a:pPr eaLnBrk="1" hangingPunct="1"/>
            <a:r>
              <a:rPr lang="en-US" altLang="en-US">
                <a:latin typeface="Calibri" panose="020F0502020204030204" pitchFamily="34" charset="0"/>
                <a:cs typeface="Calibri" panose="020F0502020204030204" pitchFamily="34" charset="0"/>
              </a:rPr>
              <a:t>Temperature rise &lt; 2.0 Celsius degrees</a:t>
            </a:r>
          </a:p>
          <a:p>
            <a:pPr eaLnBrk="1" hangingPunct="1"/>
            <a:r>
              <a:rPr lang="en-US" altLang="en-US">
                <a:latin typeface="Calibri" panose="020F0502020204030204" pitchFamily="34" charset="0"/>
                <a:cs typeface="Calibri" panose="020F0502020204030204" pitchFamily="34" charset="0"/>
              </a:rPr>
              <a:t>Cut of emissions</a:t>
            </a:r>
          </a:p>
          <a:p>
            <a:pPr eaLnBrk="1" hangingPunct="1"/>
            <a:r>
              <a:rPr lang="en-US" altLang="en-US">
                <a:latin typeface="Calibri" panose="020F0502020204030204" pitchFamily="34" charset="0"/>
                <a:cs typeface="Calibri" panose="020F0502020204030204" pitchFamily="34" charset="0"/>
              </a:rPr>
              <a:t>Exchange of information</a:t>
            </a:r>
          </a:p>
          <a:p>
            <a:pPr eaLnBrk="1" hangingPunct="1"/>
            <a:r>
              <a:rPr lang="en-US" altLang="en-US">
                <a:latin typeface="Calibri" panose="020F0502020204030204" pitchFamily="34" charset="0"/>
                <a:cs typeface="Calibri" panose="020F0502020204030204" pitchFamily="34" charset="0"/>
              </a:rPr>
              <a:t>Help to poor countries</a:t>
            </a:r>
          </a:p>
          <a:p>
            <a:pPr eaLnBrk="1" hangingPunct="1"/>
            <a:r>
              <a:rPr lang="en-US" altLang="en-US">
                <a:latin typeface="Calibri" panose="020F0502020204030204" pitchFamily="34" charset="0"/>
                <a:cs typeface="Calibri" panose="020F0502020204030204" pitchFamily="34" charset="0"/>
              </a:rPr>
              <a:t>Revision of targets</a:t>
            </a:r>
            <a:endParaRPr lang="el-GR" altLang="en-US">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9F99320-751C-D2B5-5FFD-37C2B3A04627}"/>
              </a:ext>
            </a:extLst>
          </p:cNvPr>
          <p:cNvSpPr>
            <a:spLocks noGrp="1" noChangeArrowheads="1"/>
          </p:cNvSpPr>
          <p:nvPr>
            <p:ph type="title"/>
          </p:nvPr>
        </p:nvSpPr>
        <p:spPr/>
        <p:txBody>
          <a:bodyPr/>
          <a:lstStyle/>
          <a:p>
            <a:r>
              <a:rPr lang="el-GR" altLang="en-US" sz="3200">
                <a:latin typeface="Calibri" panose="020F0502020204030204" pitchFamily="34" charset="0"/>
                <a:cs typeface="Calibri" panose="020F0502020204030204" pitchFamily="34" charset="0"/>
              </a:rPr>
              <a:t>Τι συνεπάγεται η περισσότερη ενέργεια στην ατμόσφαιρα;</a:t>
            </a:r>
            <a:endParaRPr lang="en-GB" altLang="en-US" sz="3200">
              <a:latin typeface="Calibri" panose="020F0502020204030204" pitchFamily="34" charset="0"/>
              <a:cs typeface="Calibri" panose="020F0502020204030204" pitchFamily="34" charset="0"/>
            </a:endParaRPr>
          </a:p>
        </p:txBody>
      </p:sp>
      <p:sp>
        <p:nvSpPr>
          <p:cNvPr id="39939" name="Content Placeholder 2">
            <a:extLst>
              <a:ext uri="{FF2B5EF4-FFF2-40B4-BE49-F238E27FC236}">
                <a16:creationId xmlns:a16="http://schemas.microsoft.com/office/drawing/2014/main" id="{6D9A282E-4D51-4945-017E-8D2A14F1F8AF}"/>
              </a:ext>
            </a:extLst>
          </p:cNvPr>
          <p:cNvSpPr>
            <a:spLocks noGrp="1" noChangeArrowheads="1"/>
          </p:cNvSpPr>
          <p:nvPr>
            <p:ph idx="1"/>
          </p:nvPr>
        </p:nvSpPr>
        <p:spPr>
          <a:xfrm>
            <a:off x="1234911" y="1508289"/>
            <a:ext cx="9945279" cy="4600280"/>
          </a:xfrm>
        </p:spPr>
        <p:txBody>
          <a:bodyPr>
            <a:normAutofit/>
          </a:bodyPr>
          <a:lstStyle/>
          <a:p>
            <a:r>
              <a:rPr lang="el-GR" altLang="en-US" dirty="0">
                <a:latin typeface="Calibri" panose="020F0502020204030204" pitchFamily="34" charset="0"/>
                <a:cs typeface="Calibri" panose="020F0502020204030204" pitchFamily="34" charset="0"/>
              </a:rPr>
              <a:t>Αύξηση έντασης και συχνότητας βίαιων ατμοσφαιρικών φαινομένων (τυφώνες, κυκλώνες, καταιγίδες, τρικυμίες, πλημμύρες, καύσωνες, πυρκαγιές, ξηρασίες)</a:t>
            </a:r>
          </a:p>
          <a:p>
            <a:r>
              <a:rPr lang="el-GR" altLang="en-US" dirty="0">
                <a:latin typeface="Calibri" panose="020F0502020204030204" pitchFamily="34" charset="0"/>
                <a:cs typeface="Calibri" panose="020F0502020204030204" pitchFamily="34" charset="0"/>
              </a:rPr>
              <a:t>Σταδιακές αλλαγές (απώλεια παγετώνων, θερμότερη ατμόσφαιρα και θάλασσα, ανύψωση θαλάσσιας στάθμης (περίπου 0,5 </a:t>
            </a:r>
            <a:r>
              <a:rPr lang="en-US" altLang="en-US" dirty="0">
                <a:latin typeface="Calibri" panose="020F0502020204030204" pitchFamily="34" charset="0"/>
                <a:cs typeface="Calibri" panose="020F0502020204030204" pitchFamily="34" charset="0"/>
              </a:rPr>
              <a:t>m</a:t>
            </a:r>
            <a:r>
              <a:rPr lang="el-GR" altLang="en-US" dirty="0">
                <a:latin typeface="Calibri" panose="020F0502020204030204" pitchFamily="34" charset="0"/>
                <a:cs typeface="Calibri" panose="020F0502020204030204" pitchFamily="34" charset="0"/>
              </a:rPr>
              <a:t> το 2100), ερημοποίηση εδαφών, συρρίκνωση δασών, εξαφάνιση ειδών χλωρίδας και πανίδας, αύξηση ασθενειών και παρασίτων)</a:t>
            </a:r>
            <a:endParaRPr lang="en-GB" altLang="en-US" dirty="0">
              <a:latin typeface="Calibri" panose="020F0502020204030204" pitchFamily="34" charset="0"/>
              <a:cs typeface="Calibri" panose="020F0502020204030204" pitchFamily="34" charset="0"/>
            </a:endParaRPr>
          </a:p>
          <a:p>
            <a:r>
              <a:rPr lang="el-GR" altLang="en-US" dirty="0">
                <a:latin typeface="Calibri" panose="020F0502020204030204" pitchFamily="34" charset="0"/>
                <a:cs typeface="Calibri" panose="020F0502020204030204" pitchFamily="34" charset="0"/>
              </a:rPr>
              <a:t>Αλλαγή μεγάλων θαλάσσιων ρευμάτων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38F2-5389-8C7C-697C-C42F4160F41D}"/>
              </a:ext>
            </a:extLst>
          </p:cNvPr>
          <p:cNvSpPr>
            <a:spLocks noGrp="1"/>
          </p:cNvSpPr>
          <p:nvPr>
            <p:ph type="title"/>
          </p:nvPr>
        </p:nvSpPr>
        <p:spPr>
          <a:xfrm>
            <a:off x="1703388" y="442914"/>
            <a:ext cx="8229600" cy="898525"/>
          </a:xfrm>
        </p:spPr>
        <p:txBody>
          <a:bodyPr>
            <a:normAutofit/>
          </a:bodyPr>
          <a:lstStyle/>
          <a:p>
            <a:pPr>
              <a:defRPr/>
            </a:pPr>
            <a:r>
              <a:rPr lang="el-GR" sz="3200" dirty="0">
                <a:latin typeface="+mn-lt"/>
              </a:rPr>
              <a:t>Μετριασμός κλιματικής αλλαγής</a:t>
            </a:r>
            <a:endParaRPr lang="en-GB" sz="3200" dirty="0">
              <a:latin typeface="+mn-lt"/>
            </a:endParaRPr>
          </a:p>
        </p:txBody>
      </p:sp>
      <p:sp>
        <p:nvSpPr>
          <p:cNvPr id="50179" name="Content Placeholder 2">
            <a:extLst>
              <a:ext uri="{FF2B5EF4-FFF2-40B4-BE49-F238E27FC236}">
                <a16:creationId xmlns:a16="http://schemas.microsoft.com/office/drawing/2014/main" id="{469F46B6-68D9-AB52-8334-0401E0354987}"/>
              </a:ext>
            </a:extLst>
          </p:cNvPr>
          <p:cNvSpPr>
            <a:spLocks noGrp="1" noChangeArrowheads="1"/>
          </p:cNvSpPr>
          <p:nvPr>
            <p:ph idx="1"/>
          </p:nvPr>
        </p:nvSpPr>
        <p:spPr>
          <a:xfrm>
            <a:off x="1981200" y="1341439"/>
            <a:ext cx="8229600" cy="4784725"/>
          </a:xfrm>
        </p:spPr>
        <p:txBody>
          <a:bodyPr/>
          <a:lstStyle/>
          <a:p>
            <a:r>
              <a:rPr lang="el-GR" altLang="en-US" dirty="0">
                <a:latin typeface="Calibri" panose="020F0502020204030204" pitchFamily="34" charset="0"/>
                <a:cs typeface="Calibri" panose="020F0502020204030204" pitchFamily="34" charset="0"/>
              </a:rPr>
              <a:t>Μηδενικό ισοζύγιο </a:t>
            </a:r>
            <a:r>
              <a:rPr lang="en-GB" altLang="en-US" dirty="0">
                <a:solidFill>
                  <a:srgbClr val="212529"/>
                </a:solidFill>
                <a:latin typeface="Calibri" panose="020F0502020204030204" pitchFamily="34" charset="0"/>
                <a:cs typeface="Calibri" panose="020F0502020204030204" pitchFamily="34" charset="0"/>
              </a:rPr>
              <a:t>CO</a:t>
            </a:r>
            <a:r>
              <a:rPr lang="en-GB" altLang="en-US" baseline="-25000" dirty="0">
                <a:solidFill>
                  <a:srgbClr val="212529"/>
                </a:solidFill>
                <a:latin typeface="Calibri" panose="020F0502020204030204" pitchFamily="34" charset="0"/>
                <a:cs typeface="Calibri" panose="020F0502020204030204" pitchFamily="34" charset="0"/>
              </a:rPr>
              <a:t>2</a:t>
            </a:r>
            <a:r>
              <a:rPr lang="el-GR" altLang="en-US" baseline="-25000" dirty="0">
                <a:solidFill>
                  <a:srgbClr val="212529"/>
                </a:solidFill>
                <a:latin typeface="Calibri" panose="020F0502020204030204" pitchFamily="34" charset="0"/>
                <a:cs typeface="Calibri" panose="020F0502020204030204" pitchFamily="34" charset="0"/>
              </a:rPr>
              <a:t>, </a:t>
            </a:r>
            <a:r>
              <a:rPr lang="en-GB" altLang="en-US" dirty="0">
                <a:solidFill>
                  <a:srgbClr val="212529"/>
                </a:solidFill>
                <a:latin typeface="Calibri" panose="020F0502020204030204" pitchFamily="34" charset="0"/>
                <a:cs typeface="Calibri" panose="020F0502020204030204" pitchFamily="34" charset="0"/>
              </a:rPr>
              <a:t>C</a:t>
            </a:r>
            <a:r>
              <a:rPr lang="el-GR" altLang="en-US" dirty="0">
                <a:solidFill>
                  <a:srgbClr val="212529"/>
                </a:solidFill>
                <a:latin typeface="Calibri" panose="020F0502020204030204" pitchFamily="34" charset="0"/>
                <a:cs typeface="Calibri" panose="020F0502020204030204" pitchFamily="34" charset="0"/>
              </a:rPr>
              <a:t>Η</a:t>
            </a:r>
            <a:r>
              <a:rPr lang="el-GR" altLang="en-US" baseline="-25000" dirty="0">
                <a:solidFill>
                  <a:srgbClr val="212529"/>
                </a:solidFill>
                <a:latin typeface="Calibri" panose="020F0502020204030204" pitchFamily="34" charset="0"/>
                <a:cs typeface="Calibri" panose="020F0502020204030204" pitchFamily="34" charset="0"/>
              </a:rPr>
              <a:t>4</a:t>
            </a:r>
          </a:p>
          <a:p>
            <a:r>
              <a:rPr lang="el-GR" altLang="en-US" dirty="0">
                <a:solidFill>
                  <a:srgbClr val="212529"/>
                </a:solidFill>
                <a:latin typeface="Calibri" panose="020F0502020204030204" pitchFamily="34" charset="0"/>
                <a:cs typeface="Calibri" panose="020F0502020204030204" pitchFamily="34" charset="0"/>
              </a:rPr>
              <a:t>Παραγωγή ενέργειας από ΑΠΕ, πυρηνική σχάσης ή σύντηξης, εξοικονόμηση, αύξηση αποδοτικότητας ενέργειας, σύλληψη-αποθήκευση </a:t>
            </a:r>
            <a:r>
              <a:rPr lang="en-GB" altLang="en-US" dirty="0">
                <a:solidFill>
                  <a:srgbClr val="212529"/>
                </a:solidFill>
                <a:latin typeface="Calibri" panose="020F0502020204030204" pitchFamily="34" charset="0"/>
                <a:cs typeface="Calibri" panose="020F0502020204030204" pitchFamily="34" charset="0"/>
              </a:rPr>
              <a:t>CO</a:t>
            </a:r>
            <a:r>
              <a:rPr lang="en-GB" altLang="en-US" baseline="-25000" dirty="0">
                <a:solidFill>
                  <a:srgbClr val="212529"/>
                </a:solidFill>
                <a:latin typeface="Calibri" panose="020F0502020204030204" pitchFamily="34" charset="0"/>
                <a:cs typeface="Calibri" panose="020F0502020204030204" pitchFamily="34" charset="0"/>
              </a:rPr>
              <a:t>2</a:t>
            </a:r>
            <a:endParaRPr lang="el-GR" altLang="en-US" dirty="0">
              <a:solidFill>
                <a:srgbClr val="212529"/>
              </a:solidFill>
              <a:latin typeface="Calibri" panose="020F0502020204030204" pitchFamily="34" charset="0"/>
              <a:cs typeface="Calibri" panose="020F0502020204030204" pitchFamily="34" charset="0"/>
            </a:endParaRPr>
          </a:p>
          <a:p>
            <a:r>
              <a:rPr lang="el-GR" altLang="en-US" dirty="0">
                <a:solidFill>
                  <a:srgbClr val="212529"/>
                </a:solidFill>
                <a:latin typeface="Calibri" panose="020F0502020204030204" pitchFamily="34" charset="0"/>
                <a:cs typeface="Calibri" panose="020F0502020204030204" pitchFamily="34" charset="0"/>
              </a:rPr>
              <a:t>Έλεγχος εκπομπών </a:t>
            </a:r>
            <a:r>
              <a:rPr lang="en-GB" altLang="en-US" dirty="0">
                <a:solidFill>
                  <a:srgbClr val="212529"/>
                </a:solidFill>
                <a:latin typeface="Calibri" panose="020F0502020204030204" pitchFamily="34" charset="0"/>
                <a:cs typeface="Calibri" panose="020F0502020204030204" pitchFamily="34" charset="0"/>
              </a:rPr>
              <a:t>C</a:t>
            </a:r>
            <a:r>
              <a:rPr lang="el-GR" altLang="en-US" dirty="0">
                <a:solidFill>
                  <a:srgbClr val="212529"/>
                </a:solidFill>
                <a:latin typeface="Calibri" panose="020F0502020204030204" pitchFamily="34" charset="0"/>
                <a:cs typeface="Calibri" panose="020F0502020204030204" pitchFamily="34" charset="0"/>
              </a:rPr>
              <a:t>Η</a:t>
            </a:r>
            <a:r>
              <a:rPr lang="el-GR" altLang="en-US" baseline="-25000" dirty="0">
                <a:solidFill>
                  <a:srgbClr val="212529"/>
                </a:solidFill>
                <a:latin typeface="Calibri" panose="020F0502020204030204" pitchFamily="34" charset="0"/>
                <a:cs typeface="Calibri" panose="020F0502020204030204" pitchFamily="34" charset="0"/>
              </a:rPr>
              <a:t>4</a:t>
            </a:r>
            <a:r>
              <a:rPr lang="el-GR" altLang="en-US" dirty="0">
                <a:solidFill>
                  <a:srgbClr val="212529"/>
                </a:solidFill>
                <a:latin typeface="Calibri" panose="020F0502020204030204" pitchFamily="34" charset="0"/>
                <a:cs typeface="Calibri" panose="020F0502020204030204" pitchFamily="34" charset="0"/>
              </a:rPr>
              <a:t> </a:t>
            </a:r>
            <a:r>
              <a:rPr lang="el-GR" altLang="en-US" dirty="0">
                <a:latin typeface="Calibri" panose="020F0502020204030204" pitchFamily="34" charset="0"/>
                <a:cs typeface="Calibri" panose="020F0502020204030204" pitchFamily="34" charset="0"/>
              </a:rPr>
              <a:t>από φυσικό αέριο, ταφή σκουπιδιών, </a:t>
            </a:r>
            <a:r>
              <a:rPr lang="el-GR" altLang="en-US" dirty="0" err="1">
                <a:latin typeface="Calibri" panose="020F0502020204030204" pitchFamily="34" charset="0"/>
                <a:cs typeface="Calibri" panose="020F0502020204030204" pitchFamily="34" charset="0"/>
              </a:rPr>
              <a:t>ορυζοκαλλιέργεια</a:t>
            </a:r>
            <a:r>
              <a:rPr lang="el-GR" altLang="en-US" dirty="0">
                <a:latin typeface="Calibri" panose="020F0502020204030204" pitchFamily="34" charset="0"/>
                <a:cs typeface="Calibri" panose="020F0502020204030204" pitchFamily="34" charset="0"/>
              </a:rPr>
              <a:t>, κτηνοτροφική παραγωγή (αλλαγή διατροφικού μοντέλου)</a:t>
            </a:r>
          </a:p>
          <a:p>
            <a:r>
              <a:rPr lang="el-GR" altLang="en-US" dirty="0">
                <a:latin typeface="Calibri" panose="020F0502020204030204" pitchFamily="34" charset="0"/>
                <a:cs typeface="Calibri" panose="020F0502020204030204" pitchFamily="34" charset="0"/>
              </a:rPr>
              <a:t>Κυκλική οικονομία: ανακύκλωση υλικών, αναερόβια χώνευση προς βιοαέριο, επαναχρησιμοποίηση νερού</a:t>
            </a:r>
          </a:p>
          <a:p>
            <a:r>
              <a:rPr lang="el-GR" altLang="en-US" dirty="0">
                <a:latin typeface="Calibri" panose="020F0502020204030204" pitchFamily="34" charset="0"/>
                <a:cs typeface="Calibri" panose="020F0502020204030204" pitchFamily="34" charset="0"/>
              </a:rPr>
              <a:t>Μείωση </a:t>
            </a:r>
            <a:r>
              <a:rPr lang="el-GR" altLang="en-US" dirty="0" err="1">
                <a:latin typeface="Calibri" panose="020F0502020204030204" pitchFamily="34" charset="0"/>
                <a:cs typeface="Calibri" panose="020F0502020204030204" pitchFamily="34" charset="0"/>
              </a:rPr>
              <a:t>αποδάσωσης</a:t>
            </a:r>
            <a:r>
              <a:rPr lang="el-GR" altLang="en-US" dirty="0">
                <a:latin typeface="Calibri" panose="020F0502020204030204" pitchFamily="34" charset="0"/>
                <a:cs typeface="Calibri" panose="020F0502020204030204" pitchFamily="34" charset="0"/>
              </a:rPr>
              <a:t>, αναδασώσεις</a:t>
            </a:r>
            <a:endParaRPr lang="en-GB" altLang="en-US" dirty="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8FAC906-B5E2-F882-021A-62331E63D12A}"/>
              </a:ext>
            </a:extLst>
          </p:cNvPr>
          <p:cNvSpPr>
            <a:spLocks noGrp="1" noChangeArrowheads="1"/>
          </p:cNvSpPr>
          <p:nvPr>
            <p:ph type="title"/>
          </p:nvPr>
        </p:nvSpPr>
        <p:spPr/>
        <p:txBody>
          <a:bodyPr/>
          <a:lstStyle/>
          <a:p>
            <a:r>
              <a:rPr lang="el-GR" altLang="en-US" sz="3200">
                <a:latin typeface="Calibri" panose="020F0502020204030204" pitchFamily="34" charset="0"/>
                <a:cs typeface="Calibri" panose="020F0502020204030204" pitchFamily="34" charset="0"/>
              </a:rPr>
              <a:t>Μετριασμός εκπομπών αερίων θερμοκηπίου</a:t>
            </a:r>
            <a:endParaRPr lang="en-GB" altLang="en-US" sz="3200">
              <a:latin typeface="Calibri" panose="020F0502020204030204" pitchFamily="34" charset="0"/>
              <a:cs typeface="Calibri" panose="020F0502020204030204" pitchFamily="34" charset="0"/>
            </a:endParaRPr>
          </a:p>
        </p:txBody>
      </p:sp>
      <p:sp>
        <p:nvSpPr>
          <p:cNvPr id="61443" name="Content Placeholder 2">
            <a:extLst>
              <a:ext uri="{FF2B5EF4-FFF2-40B4-BE49-F238E27FC236}">
                <a16:creationId xmlns:a16="http://schemas.microsoft.com/office/drawing/2014/main" id="{C8384F68-2851-1B49-29FB-DD2A2A8FD31E}"/>
              </a:ext>
            </a:extLst>
          </p:cNvPr>
          <p:cNvSpPr>
            <a:spLocks noGrp="1" noChangeArrowheads="1"/>
          </p:cNvSpPr>
          <p:nvPr>
            <p:ph idx="1"/>
          </p:nvPr>
        </p:nvSpPr>
        <p:spPr/>
        <p:txBody>
          <a:bodyPr/>
          <a:lstStyle/>
          <a:p>
            <a:r>
              <a:rPr lang="el-GR" altLang="en-US">
                <a:latin typeface="Calibri" panose="020F0502020204030204" pitchFamily="34" charset="0"/>
                <a:ea typeface="Calibri" panose="020F0502020204030204" pitchFamily="34" charset="0"/>
                <a:cs typeface="Times New Roman" panose="02020603050405020304" pitchFamily="18" charset="0"/>
              </a:rPr>
              <a:t>Αρχικό κόστος, πολλά μελλοντικά οφέλη. Δίνει ισχυρή ώθηση στην καινοτομία, ανανεώνει την οικονομία, ελαττώνει την ατμοσφαιρική ρύπανση και τον θόρυβο στις πόλεις, αξιοποιεί ανανεώσιμες πηγές ενέργειας με δωρεάν εγχώρια πρώτη ύλη, μειώνει την εξάρτηση από ασταθείς ή εχθρικές αγορές ορυκτών καυσίμων</a:t>
            </a:r>
          </a:p>
          <a:p>
            <a:r>
              <a:rPr lang="el-GR" altLang="en-US">
                <a:latin typeface="Calibri" panose="020F0502020204030204" pitchFamily="34" charset="0"/>
                <a:ea typeface="Calibri" panose="020F0502020204030204" pitchFamily="34" charset="0"/>
                <a:cs typeface="Times New Roman" panose="02020603050405020304" pitchFamily="18" charset="0"/>
              </a:rPr>
              <a:t>Από την Ευρωπαϊκή Ένωση και άλλες χώρες έχει σχεδιασθεί η «κοινωνία χωρίς άνθρακα» μέχρι το 2050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26A91887-4BD3-BF86-DF55-A9F097EAE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620714"/>
            <a:ext cx="77041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7F7103D-97CA-A8C0-5FEB-26171762E6AB}"/>
              </a:ext>
            </a:extLst>
          </p:cNvPr>
          <p:cNvSpPr>
            <a:spLocks noGrp="1" noChangeArrowheads="1"/>
          </p:cNvSpPr>
          <p:nvPr>
            <p:ph type="title"/>
          </p:nvPr>
        </p:nvSpPr>
        <p:spPr/>
        <p:txBody>
          <a:bodyPr/>
          <a:lstStyle/>
          <a:p>
            <a:r>
              <a:rPr lang="el-GR" altLang="en-US" sz="3200">
                <a:latin typeface="Calibri" panose="020F0502020204030204" pitchFamily="34" charset="0"/>
                <a:cs typeface="Calibri" panose="020F0502020204030204" pitchFamily="34" charset="0"/>
              </a:rPr>
              <a:t>Προσαρμογή στην αναπόφευκτη κλιματική αλλαγή</a:t>
            </a:r>
            <a:endParaRPr lang="en-GB" altLang="en-US" sz="3200">
              <a:latin typeface="Calibri" panose="020F0502020204030204" pitchFamily="34" charset="0"/>
              <a:cs typeface="Calibri" panose="020F0502020204030204" pitchFamily="34" charset="0"/>
            </a:endParaRPr>
          </a:p>
        </p:txBody>
      </p:sp>
      <p:sp>
        <p:nvSpPr>
          <p:cNvPr id="53251" name="Content Placeholder 2">
            <a:extLst>
              <a:ext uri="{FF2B5EF4-FFF2-40B4-BE49-F238E27FC236}">
                <a16:creationId xmlns:a16="http://schemas.microsoft.com/office/drawing/2014/main" id="{EC70CDF5-8268-EC95-5E3A-89B1FBB875C8}"/>
              </a:ext>
            </a:extLst>
          </p:cNvPr>
          <p:cNvSpPr>
            <a:spLocks noGrp="1" noChangeArrowheads="1"/>
          </p:cNvSpPr>
          <p:nvPr>
            <p:ph idx="1"/>
          </p:nvPr>
        </p:nvSpPr>
        <p:spPr/>
        <p:txBody>
          <a:bodyPr/>
          <a:lstStyle/>
          <a:p>
            <a:r>
              <a:rPr lang="el-GR" altLang="en-US" dirty="0">
                <a:latin typeface="Calibri" panose="020F0502020204030204" pitchFamily="34" charset="0"/>
                <a:ea typeface="Calibri" panose="020F0502020204030204" pitchFamily="34" charset="0"/>
                <a:cs typeface="Times New Roman" panose="02020603050405020304" pitchFamily="18" charset="0"/>
              </a:rPr>
              <a:t>Πλέγμα δράσεων για την προσαρμογή της ανθρωπότητας:  εκτεταμένα έργα και προγράμματα, με παρεμβάσεις αντιπλημμυρικές και προστατευτικές των ακτών, βέλτιστη διαχείριση δασών και υδατικών πόρων, αλλαγές καλλιεργειών και αγροτικών πρακτικών, μονώσεις κτηρίων, αυξημένη υγειονομική προστασία</a:t>
            </a:r>
          </a:p>
          <a:p>
            <a:r>
              <a:rPr lang="el-GR" altLang="en-US" dirty="0">
                <a:latin typeface="Calibri" panose="020F0502020204030204" pitchFamily="34" charset="0"/>
                <a:ea typeface="Calibri" panose="020F0502020204030204" pitchFamily="34" charset="0"/>
                <a:cs typeface="Times New Roman" panose="02020603050405020304" pitchFamily="18" charset="0"/>
              </a:rPr>
              <a:t>Επιμελημένες βαθμιαίες μεταβολές σε πόλεις, τρόπο ζωής, αγροτική παραγωγή, τουρισμό, αναψυχή</a:t>
            </a:r>
            <a:endParaRPr lang="en-GB" altLang="en-US" dirty="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F3440ED-D953-10EB-93F3-3C03EE39C225}"/>
              </a:ext>
            </a:extLst>
          </p:cNvPr>
          <p:cNvSpPr>
            <a:spLocks noGrp="1" noChangeArrowheads="1"/>
          </p:cNvSpPr>
          <p:nvPr>
            <p:ph type="title"/>
          </p:nvPr>
        </p:nvSpPr>
        <p:spPr/>
        <p:txBody>
          <a:bodyPr/>
          <a:lstStyle/>
          <a:p>
            <a:r>
              <a:rPr lang="en-US" altLang="en-US" sz="3200">
                <a:latin typeface="Calibri" panose="020F0502020204030204" pitchFamily="34" charset="0"/>
                <a:cs typeface="Calibri" panose="020F0502020204030204" pitchFamily="34" charset="0"/>
              </a:rPr>
              <a:t>No-impact </a:t>
            </a:r>
            <a:r>
              <a:rPr lang="el-GR" altLang="en-US" sz="3200">
                <a:latin typeface="Calibri" panose="020F0502020204030204" pitchFamily="34" charset="0"/>
                <a:cs typeface="Calibri" panose="020F0502020204030204" pitchFamily="34" charset="0"/>
              </a:rPr>
              <a:t>λιμένας</a:t>
            </a:r>
          </a:p>
        </p:txBody>
      </p:sp>
      <p:sp>
        <p:nvSpPr>
          <p:cNvPr id="11267" name="Rectangle 3">
            <a:extLst>
              <a:ext uri="{FF2B5EF4-FFF2-40B4-BE49-F238E27FC236}">
                <a16:creationId xmlns:a16="http://schemas.microsoft.com/office/drawing/2014/main" id="{8D15BA86-3F31-4CD5-AFA2-BA814FC7196E}"/>
              </a:ext>
            </a:extLst>
          </p:cNvPr>
          <p:cNvSpPr>
            <a:spLocks noGrp="1" noChangeArrowheads="1"/>
          </p:cNvSpPr>
          <p:nvPr>
            <p:ph type="body" idx="1"/>
          </p:nvPr>
        </p:nvSpPr>
        <p:spPr/>
        <p:txBody>
          <a:bodyPr/>
          <a:lstStyle/>
          <a:p>
            <a:pPr>
              <a:lnSpc>
                <a:spcPct val="80000"/>
              </a:lnSpc>
            </a:pPr>
            <a:r>
              <a:rPr lang="en-US" altLang="en-US">
                <a:latin typeface="Calibri" panose="020F0502020204030204" pitchFamily="34" charset="0"/>
                <a:cs typeface="Calibri" panose="020F0502020204030204" pitchFamily="34" charset="0"/>
              </a:rPr>
              <a:t>E</a:t>
            </a:r>
            <a:r>
              <a:rPr lang="el-GR" altLang="en-US">
                <a:latin typeface="Calibri" panose="020F0502020204030204" pitchFamily="34" charset="0"/>
                <a:cs typeface="Calibri" panose="020F0502020204030204" pitchFamily="34" charset="0"/>
              </a:rPr>
              <a:t>cosystem-based management (EBM)</a:t>
            </a:r>
          </a:p>
          <a:p>
            <a:pPr>
              <a:lnSpc>
                <a:spcPct val="80000"/>
              </a:lnSpc>
            </a:pPr>
            <a:r>
              <a:rPr lang="el-GR" altLang="en-US">
                <a:latin typeface="Calibri" panose="020F0502020204030204" pitchFamily="34" charset="0"/>
                <a:cs typeface="Calibri" panose="020F0502020204030204" pitchFamily="34" charset="0"/>
              </a:rPr>
              <a:t>Αποκατάσταση και προστασία δομής, λειτουργίας και ανθεκτικότητας του θαλάσσιου οικοσυστήματος</a:t>
            </a:r>
            <a:endParaRPr lang="en-GB" altLang="en-US">
              <a:latin typeface="Calibri" panose="020F0502020204030204" pitchFamily="34" charset="0"/>
              <a:cs typeface="Calibri" panose="020F0502020204030204" pitchFamily="34" charset="0"/>
            </a:endParaRPr>
          </a:p>
          <a:p>
            <a:pPr>
              <a:lnSpc>
                <a:spcPct val="80000"/>
              </a:lnSpc>
            </a:pPr>
            <a:r>
              <a:rPr lang="el-GR" altLang="en-US">
                <a:latin typeface="Calibri" panose="020F0502020204030204" pitchFamily="34" charset="0"/>
                <a:cs typeface="Calibri" panose="020F0502020204030204" pitchFamily="34" charset="0"/>
              </a:rPr>
              <a:t>Κυκλικότητα εκπομπών αερίων, υγρών και στερεών αποβλήτων</a:t>
            </a:r>
          </a:p>
          <a:p>
            <a:pPr>
              <a:lnSpc>
                <a:spcPct val="80000"/>
              </a:lnSpc>
            </a:pPr>
            <a:r>
              <a:rPr lang="en-US" altLang="en-US">
                <a:latin typeface="Calibri" panose="020F0502020204030204" pitchFamily="34" charset="0"/>
                <a:cs typeface="Calibri" panose="020F0502020204030204" pitchFamily="34" charset="0"/>
              </a:rPr>
              <a:t>Carbon-free</a:t>
            </a:r>
            <a:r>
              <a:rPr lang="el-GR" altLang="en-US">
                <a:latin typeface="Calibri" panose="020F0502020204030204" pitchFamily="34" charset="0"/>
                <a:cs typeface="Calibri" panose="020F0502020204030204" pitchFamily="34" charset="0"/>
              </a:rPr>
              <a:t> λειτουργία</a:t>
            </a:r>
          </a:p>
          <a:p>
            <a:pPr>
              <a:lnSpc>
                <a:spcPct val="80000"/>
              </a:lnSpc>
            </a:pPr>
            <a:endParaRPr lang="el-GR" altLang="en-US"/>
          </a:p>
        </p:txBody>
      </p:sp>
    </p:spTree>
    <p:extLst>
      <p:ext uri="{BB962C8B-B14F-4D97-AF65-F5344CB8AC3E}">
        <p14:creationId xmlns:p14="http://schemas.microsoft.com/office/powerpoint/2010/main" val="2644214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80B47E0-19D9-A367-0757-AEBB27B24B80}"/>
              </a:ext>
            </a:extLst>
          </p:cNvPr>
          <p:cNvSpPr>
            <a:spLocks noGrp="1" noChangeArrowheads="1"/>
          </p:cNvSpPr>
          <p:nvPr>
            <p:ph type="title"/>
          </p:nvPr>
        </p:nvSpPr>
        <p:spPr/>
        <p:txBody>
          <a:bodyPr/>
          <a:lstStyle/>
          <a:p>
            <a:r>
              <a:rPr lang="el-GR" altLang="en-US" sz="3200">
                <a:latin typeface="Calibri" panose="020F0502020204030204" pitchFamily="34" charset="0"/>
                <a:cs typeface="Calibri" panose="020F0502020204030204" pitchFamily="34" charset="0"/>
              </a:rPr>
              <a:t>Επιπτώσεις κλιματικής αλλαγής στα λιμάνια</a:t>
            </a:r>
          </a:p>
        </p:txBody>
      </p:sp>
      <p:sp>
        <p:nvSpPr>
          <p:cNvPr id="92163" name="Rectangle 3">
            <a:extLst>
              <a:ext uri="{FF2B5EF4-FFF2-40B4-BE49-F238E27FC236}">
                <a16:creationId xmlns:a16="http://schemas.microsoft.com/office/drawing/2014/main" id="{6E3CB319-9ADA-DD85-B396-0730F9505B0F}"/>
              </a:ext>
            </a:extLst>
          </p:cNvPr>
          <p:cNvSpPr>
            <a:spLocks noGrp="1" noChangeArrowheads="1"/>
          </p:cNvSpPr>
          <p:nvPr>
            <p:ph type="body" idx="1"/>
          </p:nvPr>
        </p:nvSpPr>
        <p:spPr/>
        <p:txBody>
          <a:bodyPr>
            <a:normAutofit/>
          </a:bodyPr>
          <a:lstStyle/>
          <a:p>
            <a:pPr>
              <a:defRPr/>
            </a:pPr>
            <a:r>
              <a:rPr lang="el-GR" altLang="en-US" dirty="0">
                <a:latin typeface="Calibri" panose="020F0502020204030204" pitchFamily="34" charset="0"/>
                <a:cs typeface="Calibri" panose="020F0502020204030204" pitchFamily="34" charset="0"/>
              </a:rPr>
              <a:t>Οι υποδομές έχουν κατασκευασθεί με την παραδοχή σταθερού κλίματος</a:t>
            </a:r>
          </a:p>
          <a:p>
            <a:pPr>
              <a:defRPr/>
            </a:pPr>
            <a:r>
              <a:rPr lang="el-GR" altLang="en-US" dirty="0">
                <a:latin typeface="Calibri" panose="020F0502020204030204" pitchFamily="34" charset="0"/>
                <a:cs typeface="Calibri" panose="020F0502020204030204" pitchFamily="34" charset="0"/>
              </a:rPr>
              <a:t>Η άνοδος της στάθμης βλάπτει τις λιμενικές υποδομές</a:t>
            </a:r>
            <a:endParaRPr lang="en-GB" altLang="en-US" dirty="0">
              <a:latin typeface="Calibri" panose="020F0502020204030204" pitchFamily="34" charset="0"/>
              <a:cs typeface="Calibri" panose="020F0502020204030204" pitchFamily="34" charset="0"/>
            </a:endParaRPr>
          </a:p>
          <a:p>
            <a:pPr>
              <a:defRPr/>
            </a:pPr>
            <a:r>
              <a:rPr lang="el-GR" altLang="en-US" dirty="0">
                <a:latin typeface="Calibri" panose="020F0502020204030204" pitchFamily="34" charset="0"/>
                <a:cs typeface="Calibri" panose="020F0502020204030204" pitchFamily="34" charset="0"/>
              </a:rPr>
              <a:t>Συχνότερες και ισχυρότερες θύελλες αυξάνουν το κόστος κατασκευής και συντήρησης λιμενικών υποδομών και πλοίων</a:t>
            </a:r>
            <a:endParaRPr lang="en-US" altLang="en-US" dirty="0">
              <a:latin typeface="Calibri" panose="020F0502020204030204" pitchFamily="34" charset="0"/>
              <a:cs typeface="Calibri" panose="020F0502020204030204" pitchFamily="34" charset="0"/>
            </a:endParaRPr>
          </a:p>
          <a:p>
            <a:pPr marL="0" indent="0">
              <a:buNone/>
              <a:defRPr/>
            </a:pPr>
            <a:endParaRPr lang="en-US" altLang="en-US" dirty="0"/>
          </a:p>
          <a:p>
            <a:pPr>
              <a:defRPr/>
            </a:pPr>
            <a:endParaRPr lang="el-GR"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BE0107A-F47B-4CFE-FB6B-8D571F681F7B}"/>
              </a:ext>
            </a:extLst>
          </p:cNvPr>
          <p:cNvSpPr>
            <a:spLocks noGrp="1" noChangeArrowheads="1"/>
          </p:cNvSpPr>
          <p:nvPr>
            <p:ph type="title"/>
          </p:nvPr>
        </p:nvSpPr>
        <p:spPr/>
        <p:txBody>
          <a:bodyPr/>
          <a:lstStyle/>
          <a:p>
            <a:r>
              <a:rPr lang="el-GR" altLang="en-US" sz="3200" dirty="0">
                <a:latin typeface="Calibri" panose="020F0502020204030204" pitchFamily="34" charset="0"/>
                <a:cs typeface="Calibri" panose="020F0502020204030204" pitchFamily="34" charset="0"/>
              </a:rPr>
              <a:t>Προσαρμογή λιμένων στην κλιματική αλλαγή</a:t>
            </a:r>
          </a:p>
        </p:txBody>
      </p:sp>
      <p:sp>
        <p:nvSpPr>
          <p:cNvPr id="74755" name="Rectangle 3">
            <a:extLst>
              <a:ext uri="{FF2B5EF4-FFF2-40B4-BE49-F238E27FC236}">
                <a16:creationId xmlns:a16="http://schemas.microsoft.com/office/drawing/2014/main" id="{1377BEB6-CC3F-2EA5-7C7D-2C1050A6B673}"/>
              </a:ext>
            </a:extLst>
          </p:cNvPr>
          <p:cNvSpPr>
            <a:spLocks noGrp="1" noChangeArrowheads="1"/>
          </p:cNvSpPr>
          <p:nvPr>
            <p:ph type="body" idx="1"/>
          </p:nvPr>
        </p:nvSpPr>
        <p:spPr/>
        <p:txBody>
          <a:bodyPr/>
          <a:lstStyle/>
          <a:p>
            <a:r>
              <a:rPr lang="el-GR" altLang="en-US" dirty="0">
                <a:latin typeface="Calibri" panose="020F0502020204030204" pitchFamily="34" charset="0"/>
                <a:cs typeface="Calibri" panose="020F0502020204030204" pitchFamily="34" charset="0"/>
              </a:rPr>
              <a:t>Διαχείριση ιζημάτων από </a:t>
            </a:r>
            <a:r>
              <a:rPr lang="el-GR" altLang="en-US" dirty="0" err="1">
                <a:latin typeface="Calibri" panose="020F0502020204030204" pitchFamily="34" charset="0"/>
                <a:cs typeface="Calibri" panose="020F0502020204030204" pitchFamily="34" charset="0"/>
              </a:rPr>
              <a:t>χειμαρρικά</a:t>
            </a:r>
            <a:r>
              <a:rPr lang="el-GR" altLang="en-US" dirty="0">
                <a:latin typeface="Calibri" panose="020F0502020204030204" pitchFamily="34" charset="0"/>
                <a:cs typeface="Calibri" panose="020F0502020204030204" pitchFamily="34" charset="0"/>
              </a:rPr>
              <a:t> φαινόμενα, ποταμούς, θαλάσσια ρεύματα και κύματα</a:t>
            </a:r>
          </a:p>
          <a:p>
            <a:r>
              <a:rPr lang="el-GR" altLang="en-US" dirty="0">
                <a:latin typeface="Calibri" panose="020F0502020204030204" pitchFamily="34" charset="0"/>
                <a:cs typeface="Calibri" panose="020F0502020204030204" pitchFamily="34" charset="0"/>
              </a:rPr>
              <a:t>Διαχείριση αυξημένης διάβρωσης ακτών</a:t>
            </a:r>
          </a:p>
          <a:p>
            <a:r>
              <a:rPr lang="el-GR" altLang="en-US" dirty="0">
                <a:latin typeface="Calibri" panose="020F0502020204030204" pitchFamily="34" charset="0"/>
                <a:cs typeface="Calibri" panose="020F0502020204030204" pitchFamily="34" charset="0"/>
              </a:rPr>
              <a:t>Διαχείριση αυξημένης υποβάθμισης σκυροδέματος και διαφόρων πιέσεων (φαινόμενα ηλεκτροχημικά, συνδυασμοί κύκλων θέρμανσης-ψύξης, ύγρανσης-ξήρανσης)</a:t>
            </a:r>
            <a:endParaRPr lang="en-GB" altLang="en-US" dirty="0">
              <a:latin typeface="Calibri" panose="020F0502020204030204" pitchFamily="34" charset="0"/>
              <a:cs typeface="Calibri" panose="020F0502020204030204" pitchFamily="34" charset="0"/>
            </a:endParaRPr>
          </a:p>
          <a:p>
            <a:pPr>
              <a:lnSpc>
                <a:spcPct val="80000"/>
              </a:lnSpc>
            </a:pPr>
            <a:endParaRPr lang="el-GR" altLang="en-US" dirty="0"/>
          </a:p>
        </p:txBody>
      </p:sp>
    </p:spTree>
    <p:extLst>
      <p:ext uri="{BB962C8B-B14F-4D97-AF65-F5344CB8AC3E}">
        <p14:creationId xmlns:p14="http://schemas.microsoft.com/office/powerpoint/2010/main" val="3024254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22D0CC2-59F3-BA40-0DB0-96F687A0FF4F}"/>
              </a:ext>
            </a:extLst>
          </p:cNvPr>
          <p:cNvSpPr>
            <a:spLocks noGrp="1" noChangeArrowheads="1"/>
          </p:cNvSpPr>
          <p:nvPr>
            <p:ph type="title"/>
          </p:nvPr>
        </p:nvSpPr>
        <p:spPr/>
        <p:txBody>
          <a:bodyPr/>
          <a:lstStyle/>
          <a:p>
            <a:r>
              <a:rPr lang="en-US" altLang="en-US" sz="3200">
                <a:latin typeface="Calibri" panose="020F0502020204030204" pitchFamily="34" charset="0"/>
                <a:cs typeface="Calibri" panose="020F0502020204030204" pitchFamily="34" charset="0"/>
              </a:rPr>
              <a:t>Mitigation-Adaptation</a:t>
            </a:r>
            <a:r>
              <a:rPr lang="el-GR" altLang="en-US" sz="3200">
                <a:latin typeface="Calibri" panose="020F0502020204030204" pitchFamily="34" charset="0"/>
                <a:cs typeface="Calibri" panose="020F0502020204030204" pitchFamily="34" charset="0"/>
              </a:rPr>
              <a:t> σε θαλάσσιες μεταφορές</a:t>
            </a:r>
            <a:endParaRPr lang="en-GB" altLang="en-US" sz="3200">
              <a:latin typeface="Calibri" panose="020F0502020204030204" pitchFamily="34" charset="0"/>
              <a:cs typeface="Calibri" panose="020F0502020204030204" pitchFamily="34" charset="0"/>
            </a:endParaRPr>
          </a:p>
        </p:txBody>
      </p:sp>
      <p:sp>
        <p:nvSpPr>
          <p:cNvPr id="73731" name="Content Placeholder 2">
            <a:extLst>
              <a:ext uri="{FF2B5EF4-FFF2-40B4-BE49-F238E27FC236}">
                <a16:creationId xmlns:a16="http://schemas.microsoft.com/office/drawing/2014/main" id="{7C3C99EF-76C8-FA7E-032E-1717278229DF}"/>
              </a:ext>
            </a:extLst>
          </p:cNvPr>
          <p:cNvSpPr>
            <a:spLocks noGrp="1" noChangeArrowheads="1"/>
          </p:cNvSpPr>
          <p:nvPr>
            <p:ph idx="1"/>
          </p:nvPr>
        </p:nvSpPr>
        <p:spPr/>
        <p:txBody>
          <a:bodyPr/>
          <a:lstStyle/>
          <a:p>
            <a:r>
              <a:rPr lang="el-GR" altLang="en-US" dirty="0">
                <a:latin typeface="Calibri" panose="020F0502020204030204" pitchFamily="34" charset="0"/>
                <a:cs typeface="Calibri" panose="020F0502020204030204" pitchFamily="34" charset="0"/>
              </a:rPr>
              <a:t>Μεγάλη μακροπρόθεσμη διεθνής πολιτική</a:t>
            </a:r>
          </a:p>
          <a:p>
            <a:r>
              <a:rPr lang="el-GR" altLang="en-US" dirty="0">
                <a:latin typeface="Calibri" panose="020F0502020204030204" pitchFamily="34" charset="0"/>
                <a:cs typeface="Calibri" panose="020F0502020204030204" pitchFamily="34" charset="0"/>
              </a:rPr>
              <a:t>Περιορισμός ρύπανσης από πλοία: σκουπίδια, πετρέλαιο, τοξικά, διοξείδιο του θείου, οξείδια του αζώτου…</a:t>
            </a:r>
          </a:p>
          <a:p>
            <a:r>
              <a:rPr lang="el-GR" altLang="en-US" dirty="0">
                <a:latin typeface="Calibri" panose="020F0502020204030204" pitchFamily="34" charset="0"/>
                <a:cs typeface="Calibri" panose="020F0502020204030204" pitchFamily="34" charset="0"/>
              </a:rPr>
              <a:t>Περιορισμός εκπομπών αερίων θερμοκηπίου</a:t>
            </a:r>
          </a:p>
          <a:p>
            <a:r>
              <a:rPr lang="el-GR" altLang="en-US" dirty="0">
                <a:latin typeface="Calibri" panose="020F0502020204030204" pitchFamily="34" charset="0"/>
                <a:cs typeface="Calibri" panose="020F0502020204030204" pitchFamily="34" charset="0"/>
              </a:rPr>
              <a:t>Αλλαγή τρόπου πρόωσης: υδρογόνο, ΝΗ3, </a:t>
            </a:r>
            <a:r>
              <a:rPr lang="el-GR" altLang="en-US" dirty="0" err="1">
                <a:latin typeface="Calibri" panose="020F0502020204030204" pitchFamily="34" charset="0"/>
                <a:cs typeface="Calibri" panose="020F0502020204030204" pitchFamily="34" charset="0"/>
              </a:rPr>
              <a:t>μεθανόλη</a:t>
            </a:r>
            <a:r>
              <a:rPr lang="el-GR" altLang="en-US" dirty="0">
                <a:latin typeface="Calibri" panose="020F0502020204030204" pitchFamily="34" charset="0"/>
                <a:cs typeface="Calibri" panose="020F0502020204030204" pitchFamily="34" charset="0"/>
              </a:rPr>
              <a:t>, ΑΠΕ</a:t>
            </a:r>
          </a:p>
          <a:p>
            <a:r>
              <a:rPr lang="el-GR" altLang="en-US" dirty="0">
                <a:latin typeface="Calibri" panose="020F0502020204030204" pitchFamily="34" charset="0"/>
                <a:cs typeface="Calibri" panose="020F0502020204030204" pitchFamily="34" charset="0"/>
              </a:rPr>
              <a:t>Αντίστοιχες αλλαγές και εγκαταστάσεις στα λιμάνια </a:t>
            </a:r>
            <a:endParaRPr lang="en-GB"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226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A1C184DB-D64C-7A15-44DE-7EEC9996DB9C}"/>
              </a:ext>
            </a:extLst>
          </p:cNvPr>
          <p:cNvSpPr>
            <a:spLocks noGrp="1" noChangeArrowheads="1"/>
          </p:cNvSpPr>
          <p:nvPr>
            <p:ph type="title"/>
          </p:nvPr>
        </p:nvSpPr>
        <p:spPr>
          <a:xfrm>
            <a:off x="1803663" y="188914"/>
            <a:ext cx="8232512" cy="1787525"/>
          </a:xfrm>
        </p:spPr>
        <p:txBody>
          <a:bodyPr/>
          <a:lstStyle/>
          <a:p>
            <a:r>
              <a:rPr lang="el-GR" altLang="en-US" sz="3200" dirty="0">
                <a:solidFill>
                  <a:srgbClr val="000000"/>
                </a:solidFill>
                <a:latin typeface="Calibri" panose="020F0502020204030204" pitchFamily="34" charset="0"/>
                <a:cs typeface="Calibri" panose="020F0502020204030204" pitchFamily="34" charset="0"/>
              </a:rPr>
              <a:t>Μεσογειακός κυκλώνας ‘’Ιανός’’, </a:t>
            </a:r>
            <a:r>
              <a:rPr lang="el-GR" altLang="en-US" sz="3200" dirty="0">
                <a:solidFill>
                  <a:srgbClr val="000000"/>
                </a:solidFill>
                <a:latin typeface="Calibri" panose="020F0502020204030204" pitchFamily="34" charset="0"/>
              </a:rPr>
              <a:t>16-20/9/ 2020</a:t>
            </a:r>
            <a:endParaRPr lang="en-GB" altLang="en-US" sz="3200" dirty="0">
              <a:latin typeface="Calibri" panose="020F0502020204030204" pitchFamily="34" charset="0"/>
              <a:cs typeface="Calibri" panose="020F0502020204030204" pitchFamily="34" charset="0"/>
            </a:endParaRPr>
          </a:p>
        </p:txBody>
      </p:sp>
      <p:sp>
        <p:nvSpPr>
          <p:cNvPr id="65539" name="Content Placeholder 2">
            <a:extLst>
              <a:ext uri="{FF2B5EF4-FFF2-40B4-BE49-F238E27FC236}">
                <a16:creationId xmlns:a16="http://schemas.microsoft.com/office/drawing/2014/main" id="{69341E41-5F81-892E-ADCB-C9F52FE5EC4F}"/>
              </a:ext>
            </a:extLst>
          </p:cNvPr>
          <p:cNvSpPr>
            <a:spLocks noGrp="1" noChangeArrowheads="1"/>
          </p:cNvSpPr>
          <p:nvPr>
            <p:ph idx="1"/>
          </p:nvPr>
        </p:nvSpPr>
        <p:spPr>
          <a:xfrm>
            <a:off x="1574276" y="1668544"/>
            <a:ext cx="8814061" cy="4807670"/>
          </a:xfrm>
        </p:spPr>
        <p:txBody>
          <a:bodyPr>
            <a:normAutofit lnSpcReduction="10000"/>
          </a:bodyPr>
          <a:lstStyle/>
          <a:p>
            <a:pPr>
              <a:lnSpc>
                <a:spcPct val="80000"/>
              </a:lnSpc>
            </a:pPr>
            <a:r>
              <a:rPr lang="el-GR" altLang="en-US" sz="2400" dirty="0">
                <a:solidFill>
                  <a:srgbClr val="000000"/>
                </a:solidFill>
                <a:latin typeface="Calibri" panose="020F0502020204030204" pitchFamily="34" charset="0"/>
              </a:rPr>
              <a:t>Αναπτύχθηκε σε περιοχές του Ελλαδικού χώρου, έπληξε ιδιαίτερα Κεφαλονιά, Ιθάκη, Θεσσαλία</a:t>
            </a:r>
            <a:endParaRPr lang="en-US" altLang="en-US" sz="2400" dirty="0">
              <a:solidFill>
                <a:srgbClr val="000000"/>
              </a:solidFill>
              <a:latin typeface="Calibri" panose="020F0502020204030204" pitchFamily="34" charset="0"/>
            </a:endParaRPr>
          </a:p>
          <a:p>
            <a:pPr>
              <a:lnSpc>
                <a:spcPct val="80000"/>
              </a:lnSpc>
            </a:pPr>
            <a:r>
              <a:rPr lang="el-GR" altLang="en-US" sz="2400" dirty="0">
                <a:solidFill>
                  <a:srgbClr val="000000"/>
                </a:solidFill>
                <a:latin typeface="Calibri" panose="020F0502020204030204" pitchFamily="34" charset="0"/>
              </a:rPr>
              <a:t>Μετέφερε τεράστιες ποσότητες υδρατμών, ακραίο φαινόμενο</a:t>
            </a:r>
            <a:r>
              <a:rPr lang="el-GR" altLang="en-US" sz="2400" b="1" dirty="0">
                <a:solidFill>
                  <a:srgbClr val="000000"/>
                </a:solidFill>
                <a:latin typeface="Calibri" panose="020F0502020204030204" pitchFamily="34" charset="0"/>
              </a:rPr>
              <a:t>, </a:t>
            </a:r>
            <a:r>
              <a:rPr lang="el-GR" altLang="en-US" sz="2400" dirty="0">
                <a:solidFill>
                  <a:srgbClr val="000000"/>
                </a:solidFill>
                <a:latin typeface="Calibri" panose="020F0502020204030204" pitchFamily="34" charset="0"/>
              </a:rPr>
              <a:t>παρόμοιο δεν είχε καταγραφεί στην περιοχή Ιονίου τα τελευταία 70 χρόνια τουλάχιστον. Ποσότητες βροχής άνω των 200 </a:t>
            </a:r>
            <a:r>
              <a:rPr lang="el-GR" altLang="en-US" sz="2400" dirty="0" err="1">
                <a:solidFill>
                  <a:srgbClr val="000000"/>
                </a:solidFill>
                <a:latin typeface="Calibri" panose="020F0502020204030204" pitchFamily="34" charset="0"/>
              </a:rPr>
              <a:t>mm</a:t>
            </a:r>
            <a:r>
              <a:rPr lang="el-GR" altLang="en-US" sz="2400" dirty="0">
                <a:solidFill>
                  <a:srgbClr val="000000"/>
                </a:solidFill>
                <a:latin typeface="Calibri" panose="020F0502020204030204" pitchFamily="34" charset="0"/>
              </a:rPr>
              <a:t>, εξαιρετικά σπάνιες έως πρωτόγνωρες για την περιοχή των Επτανήσων</a:t>
            </a:r>
            <a:endParaRPr lang="en-US" altLang="en-US" sz="2400" dirty="0">
              <a:solidFill>
                <a:srgbClr val="000000"/>
              </a:solidFill>
              <a:latin typeface="Calibri" panose="020F0502020204030204" pitchFamily="34" charset="0"/>
            </a:endParaRPr>
          </a:p>
          <a:p>
            <a:pPr>
              <a:lnSpc>
                <a:spcPct val="80000"/>
              </a:lnSpc>
            </a:pPr>
            <a:r>
              <a:rPr lang="el-GR" altLang="en-US" sz="2400" dirty="0">
                <a:solidFill>
                  <a:srgbClr val="000000"/>
                </a:solidFill>
                <a:latin typeface="Calibri" panose="020F0502020204030204" pitchFamily="34" charset="0"/>
              </a:rPr>
              <a:t>Λιμενικές εγκαταστάσεις, οδικά και λοιπά δίκτυα, κατασκευές, οικιστικοί χώροι, λοιπές υποδομές υπέστησαν σημαντικές βλάβες από </a:t>
            </a:r>
            <a:r>
              <a:rPr lang="el-GR" altLang="en-US" sz="2400" dirty="0" err="1">
                <a:solidFill>
                  <a:srgbClr val="000000"/>
                </a:solidFill>
                <a:latin typeface="Calibri" panose="020F0502020204030204" pitchFamily="34" charset="0"/>
              </a:rPr>
              <a:t>πλημμυρικά</a:t>
            </a:r>
            <a:r>
              <a:rPr lang="el-GR" altLang="en-US" sz="2400" dirty="0">
                <a:solidFill>
                  <a:srgbClr val="000000"/>
                </a:solidFill>
                <a:latin typeface="Calibri" panose="020F0502020204030204" pitchFamily="34" charset="0"/>
              </a:rPr>
              <a:t> και </a:t>
            </a:r>
            <a:r>
              <a:rPr lang="el-GR" altLang="en-US" sz="2400" dirty="0" err="1">
                <a:solidFill>
                  <a:srgbClr val="000000"/>
                </a:solidFill>
                <a:latin typeface="Calibri" panose="020F0502020204030204" pitchFamily="34" charset="0"/>
              </a:rPr>
              <a:t>κατολισθητικά</a:t>
            </a:r>
            <a:r>
              <a:rPr lang="el-GR" altLang="en-US" sz="2400" dirty="0">
                <a:solidFill>
                  <a:srgbClr val="000000"/>
                </a:solidFill>
                <a:latin typeface="Calibri" panose="020F0502020204030204" pitchFamily="34" charset="0"/>
              </a:rPr>
              <a:t> φαινόμενα, θυελλώδεις ανέμους και θαλάσσια κύματα</a:t>
            </a:r>
          </a:p>
          <a:p>
            <a:pPr>
              <a:lnSpc>
                <a:spcPct val="80000"/>
              </a:lnSpc>
            </a:pPr>
            <a:r>
              <a:rPr lang="el-GR" altLang="en-US" sz="2400" dirty="0">
                <a:solidFill>
                  <a:srgbClr val="333333"/>
                </a:solidFill>
                <a:latin typeface="Calibri" panose="020F0502020204030204" pitchFamily="34" charset="0"/>
                <a:cs typeface="Times New Roman" panose="02020603050405020304" pitchFamily="18" charset="0"/>
              </a:rPr>
              <a:t>Λόγω της </a:t>
            </a:r>
            <a:r>
              <a:rPr lang="el-GR" altLang="en-US" sz="2400" dirty="0">
                <a:latin typeface="Calibri" panose="020F0502020204030204" pitchFamily="34" charset="0"/>
                <a:cs typeface="Times New Roman" panose="02020603050405020304" pitchFamily="18" charset="0"/>
              </a:rPr>
              <a:t>ανθρωπογενούς κλιματικής αλλαγής, αναμένεται να γίνουν πιο συχνά και πιο έντονα τα</a:t>
            </a:r>
            <a:r>
              <a:rPr lang="el-GR" altLang="en-US" sz="2400" dirty="0">
                <a:solidFill>
                  <a:srgbClr val="333333"/>
                </a:solidFill>
                <a:latin typeface="Calibri" panose="020F0502020204030204" pitchFamily="34" charset="0"/>
                <a:cs typeface="Times New Roman" panose="02020603050405020304" pitchFamily="18" charset="0"/>
              </a:rPr>
              <a:t> καταστροφικά φαινόμενα πλημμύρας και </a:t>
            </a:r>
            <a:r>
              <a:rPr lang="el-GR" altLang="en-US" sz="2400" dirty="0" err="1">
                <a:solidFill>
                  <a:srgbClr val="333333"/>
                </a:solidFill>
                <a:latin typeface="Calibri" panose="020F0502020204030204" pitchFamily="34" charset="0"/>
                <a:cs typeface="Times New Roman" panose="02020603050405020304" pitchFamily="18" charset="0"/>
              </a:rPr>
              <a:t>στερεομεταφοράς</a:t>
            </a:r>
            <a:r>
              <a:rPr lang="el-GR" altLang="en-US" sz="2400" dirty="0">
                <a:solidFill>
                  <a:srgbClr val="333333"/>
                </a:solidFill>
                <a:latin typeface="Calibri" panose="020F0502020204030204" pitchFamily="34" charset="0"/>
                <a:cs typeface="Times New Roman" panose="02020603050405020304" pitchFamily="18" charset="0"/>
              </a:rPr>
              <a:t>. Θα απειληθούν ακόμα και οικισμοί, κτίσματα και κατασκευές που δεν είχαν πρόβλημα επί αιώνες</a:t>
            </a:r>
            <a:endParaRPr lang="en-US" altLang="en-US" sz="2400" dirty="0">
              <a:solidFill>
                <a:srgbClr val="333333"/>
              </a:solidFill>
              <a:latin typeface="Calibri" panose="020F0502020204030204" pitchFamily="34" charset="0"/>
              <a:cs typeface="Times New Roman" panose="02020603050405020304" pitchFamily="18" charset="0"/>
            </a:endParaRPr>
          </a:p>
          <a:p>
            <a:pPr>
              <a:lnSpc>
                <a:spcPct val="80000"/>
              </a:lnSpc>
            </a:pPr>
            <a:endParaRPr lang="el-GR" altLang="en-US" sz="2000" dirty="0">
              <a:latin typeface="Calibri" panose="020F0502020204030204" pitchFamily="34" charset="0"/>
              <a:cs typeface="Times New Roman" panose="02020603050405020304" pitchFamily="18" charset="0"/>
            </a:endParaRPr>
          </a:p>
          <a:p>
            <a:pPr>
              <a:lnSpc>
                <a:spcPct val="80000"/>
              </a:lnSpc>
            </a:pPr>
            <a:endParaRPr lang="el-GR" altLang="en-US" sz="1000" dirty="0">
              <a:solidFill>
                <a:srgbClr val="000000"/>
              </a:solidFill>
              <a:latin typeface="Calibri" panose="020F0502020204030204" pitchFamily="34" charset="0"/>
            </a:endParaRPr>
          </a:p>
          <a:p>
            <a:pPr>
              <a:lnSpc>
                <a:spcPct val="80000"/>
              </a:lnSpc>
            </a:pPr>
            <a:endParaRPr lang="en-GB" altLang="en-US" sz="2500" dirty="0"/>
          </a:p>
        </p:txBody>
      </p:sp>
    </p:spTree>
    <p:extLst>
      <p:ext uri="{BB962C8B-B14F-4D97-AF65-F5344CB8AC3E}">
        <p14:creationId xmlns:p14="http://schemas.microsoft.com/office/powerpoint/2010/main" val="378297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5C62331-BDD4-D660-235A-FC8EE44635CA}"/>
              </a:ext>
            </a:extLst>
          </p:cNvPr>
          <p:cNvSpPr>
            <a:spLocks noGrp="1" noChangeArrowheads="1"/>
          </p:cNvSpPr>
          <p:nvPr>
            <p:ph type="title"/>
          </p:nvPr>
        </p:nvSpPr>
        <p:spPr/>
        <p:txBody>
          <a:bodyPr/>
          <a:lstStyle/>
          <a:p>
            <a:r>
              <a:rPr lang="el-GR" altLang="en-US" sz="3200" dirty="0">
                <a:latin typeface="Calibri" panose="020F0502020204030204" pitchFamily="34" charset="0"/>
                <a:cs typeface="Calibri" panose="020F0502020204030204" pitchFamily="34" charset="0"/>
              </a:rPr>
              <a:t>Μεσογειακός κυκλώνας </a:t>
            </a:r>
            <a:r>
              <a:rPr lang="en-US" altLang="en-US" sz="3200" dirty="0">
                <a:latin typeface="Calibri" panose="020F0502020204030204" pitchFamily="34" charset="0"/>
                <a:cs typeface="Calibri" panose="020F0502020204030204" pitchFamily="34" charset="0"/>
              </a:rPr>
              <a:t>Daniel</a:t>
            </a:r>
            <a:r>
              <a:rPr lang="el-GR" altLang="en-US" sz="3200" dirty="0">
                <a:latin typeface="Calibri" panose="020F0502020204030204" pitchFamily="34" charset="0"/>
                <a:cs typeface="Calibri" panose="020F0502020204030204" pitchFamily="34" charset="0"/>
              </a:rPr>
              <a:t>, 5-12/9/2023</a:t>
            </a:r>
            <a:br>
              <a:rPr lang="el-GR" altLang="en-US" sz="18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66563" name="Content Placeholder 2">
            <a:extLst>
              <a:ext uri="{FF2B5EF4-FFF2-40B4-BE49-F238E27FC236}">
                <a16:creationId xmlns:a16="http://schemas.microsoft.com/office/drawing/2014/main" id="{8F1D7B0B-FCC4-E163-7F5A-FADBDAD1D7B9}"/>
              </a:ext>
            </a:extLst>
          </p:cNvPr>
          <p:cNvSpPr>
            <a:spLocks noGrp="1" noChangeArrowheads="1"/>
          </p:cNvSpPr>
          <p:nvPr>
            <p:ph idx="1"/>
          </p:nvPr>
        </p:nvSpPr>
        <p:spPr>
          <a:xfrm>
            <a:off x="934825" y="1690688"/>
            <a:ext cx="8229600" cy="4525962"/>
          </a:xfrm>
        </p:spPr>
        <p:txBody>
          <a:bodyPr>
            <a:normAutofit/>
          </a:bodyPr>
          <a:lstStyle/>
          <a:p>
            <a:r>
              <a:rPr lang="el-GR" altLang="en-US" dirty="0">
                <a:latin typeface="Calibri" panose="020F0502020204030204" pitchFamily="34" charset="0"/>
                <a:cs typeface="Calibri" panose="020F0502020204030204" pitchFamily="34" charset="0"/>
              </a:rPr>
              <a:t>Στην Θεσσαλία καταγράφηκαν  πολύ μεγαλύτερα ύψη βροχόπτωσης σε σχέση με τον Ιανό</a:t>
            </a:r>
          </a:p>
          <a:p>
            <a:r>
              <a:rPr lang="el-GR" altLang="en-US" dirty="0">
                <a:latin typeface="Calibri" panose="020F0502020204030204" pitchFamily="34" charset="0"/>
                <a:cs typeface="Calibri" panose="020F0502020204030204" pitchFamily="34" charset="0"/>
              </a:rPr>
              <a:t>Ιανός: αθροιστικό ύψος βροχόπτωσης στο </a:t>
            </a:r>
            <a:r>
              <a:rPr lang="el-GR" altLang="en-US" dirty="0" err="1">
                <a:latin typeface="Calibri" panose="020F0502020204030204" pitchFamily="34" charset="0"/>
                <a:cs typeface="Calibri" panose="020F0502020204030204" pitchFamily="34" charset="0"/>
              </a:rPr>
              <a:t>Περτούλι</a:t>
            </a:r>
            <a:r>
              <a:rPr lang="el-GR" altLang="en-US" dirty="0">
                <a:latin typeface="Calibri" panose="020F0502020204030204" pitchFamily="34" charset="0"/>
                <a:cs typeface="Calibri" panose="020F0502020204030204" pitchFamily="34" charset="0"/>
              </a:rPr>
              <a:t> 317</a:t>
            </a:r>
            <a:r>
              <a:rPr lang="en-US" altLang="en-US" dirty="0">
                <a:latin typeface="Calibri" panose="020F0502020204030204" pitchFamily="34" charset="0"/>
                <a:cs typeface="Calibri" panose="020F0502020204030204" pitchFamily="34" charset="0"/>
              </a:rPr>
              <a:t>mm</a:t>
            </a:r>
          </a:p>
          <a:p>
            <a:r>
              <a:rPr lang="en-US" altLang="en-US" dirty="0">
                <a:latin typeface="Calibri" panose="020F0502020204030204" pitchFamily="34" charset="0"/>
                <a:cs typeface="Calibri" panose="020F0502020204030204" pitchFamily="34" charset="0"/>
              </a:rPr>
              <a:t>Daniel</a:t>
            </a:r>
            <a:r>
              <a:rPr lang="el-GR" altLang="en-US" dirty="0">
                <a:latin typeface="Calibri" panose="020F0502020204030204" pitchFamily="34" charset="0"/>
                <a:cs typeface="Calibri" panose="020F0502020204030204" pitchFamily="34" charset="0"/>
              </a:rPr>
              <a:t>: αθροιστικό ύψος βροχόπτωσης στη Ζαγορά 910</a:t>
            </a:r>
            <a:r>
              <a:rPr lang="en-US" altLang="en-US" dirty="0">
                <a:latin typeface="Calibri" panose="020F0502020204030204" pitchFamily="34" charset="0"/>
                <a:cs typeface="Calibri" panose="020F0502020204030204" pitchFamily="34" charset="0"/>
              </a:rPr>
              <a:t> mm</a:t>
            </a:r>
            <a:r>
              <a:rPr lang="el-GR" altLang="en-US" dirty="0">
                <a:latin typeface="Calibri" panose="020F0502020204030204" pitchFamily="34" charset="0"/>
                <a:cs typeface="Calibri" panose="020F0502020204030204" pitchFamily="34" charset="0"/>
              </a:rPr>
              <a:t> (κριτήριο η σύγκριση με την ετήσια βροχόπτωση)</a:t>
            </a:r>
            <a:endParaRPr lang="en-US" altLang="en-US" dirty="0">
              <a:latin typeface="Calibri" panose="020F0502020204030204" pitchFamily="34" charset="0"/>
              <a:cs typeface="Calibri" panose="020F0502020204030204" pitchFamily="34" charset="0"/>
            </a:endParaRPr>
          </a:p>
          <a:p>
            <a:r>
              <a:rPr lang="el-GR" altLang="en-US" dirty="0">
                <a:latin typeface="Calibri" panose="020F0502020204030204" pitchFamily="34" charset="0"/>
                <a:cs typeface="Calibri" panose="020F0502020204030204" pitchFamily="34" charset="0"/>
              </a:rPr>
              <a:t>Ορισμένοι από τους μετεωρολογικούς σταθμούς σταμάτησαν να μεταδίδουν ή έχασαν μέρος των δεδομένων τους (διακοπή ηλεκτροδότησης)</a:t>
            </a:r>
            <a:endParaRPr lang="en-US" altLang="en-US" dirty="0">
              <a:latin typeface="Calibri" panose="020F0502020204030204" pitchFamily="34" charset="0"/>
              <a:cs typeface="Calibri" panose="020F0502020204030204" pitchFamily="34" charset="0"/>
            </a:endParaRPr>
          </a:p>
          <a:p>
            <a:endParaRPr lang="en-US" altLang="en-US" dirty="0"/>
          </a:p>
        </p:txBody>
      </p:sp>
    </p:spTree>
    <p:extLst>
      <p:ext uri="{BB962C8B-B14F-4D97-AF65-F5344CB8AC3E}">
        <p14:creationId xmlns:p14="http://schemas.microsoft.com/office/powerpoint/2010/main" val="2678103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2C3A814-08C4-5018-3B93-B53F7087F55F}"/>
              </a:ext>
            </a:extLst>
          </p:cNvPr>
          <p:cNvSpPr>
            <a:spLocks noGrp="1" noChangeArrowheads="1"/>
          </p:cNvSpPr>
          <p:nvPr>
            <p:ph type="title"/>
          </p:nvPr>
        </p:nvSpPr>
        <p:spPr/>
        <p:txBody>
          <a:bodyPr/>
          <a:lstStyle/>
          <a:p>
            <a:pPr>
              <a:defRPr/>
            </a:pPr>
            <a:r>
              <a:rPr lang="el-GR" altLang="en-US" sz="3200" dirty="0">
                <a:latin typeface="Calibri" panose="020F0502020204030204" pitchFamily="34" charset="0"/>
                <a:cs typeface="Calibri" panose="020F0502020204030204" pitchFamily="34" charset="0"/>
              </a:rPr>
              <a:t>Το φαινόμενο </a:t>
            </a:r>
            <a:r>
              <a:rPr lang="el-GR" altLang="en-US" sz="3200" dirty="0" err="1">
                <a:latin typeface="Calibri" panose="020F0502020204030204" pitchFamily="34" charset="0"/>
                <a:cs typeface="Calibri" panose="020F0502020204030204" pitchFamily="34" charset="0"/>
              </a:rPr>
              <a:t>οξίνισης</a:t>
            </a:r>
            <a:r>
              <a:rPr lang="el-GR" altLang="en-US" sz="3200" dirty="0">
                <a:latin typeface="Calibri" panose="020F0502020204030204" pitchFamily="34" charset="0"/>
                <a:cs typeface="Calibri" panose="020F0502020204030204" pitchFamily="34" charset="0"/>
              </a:rPr>
              <a:t> της θάλασσας</a:t>
            </a:r>
            <a:r>
              <a:rPr lang="el-GR" altLang="en-US" dirty="0">
                <a:latin typeface="+mn-lt"/>
              </a:rPr>
              <a:t> </a:t>
            </a:r>
            <a:r>
              <a:rPr lang="en-US" altLang="en-US" dirty="0">
                <a:latin typeface="+mn-lt"/>
              </a:rPr>
              <a:t> </a:t>
            </a:r>
            <a:endParaRPr lang="el-GR" altLang="en-US" dirty="0">
              <a:latin typeface="+mn-lt"/>
            </a:endParaRPr>
          </a:p>
        </p:txBody>
      </p:sp>
      <p:sp>
        <p:nvSpPr>
          <p:cNvPr id="67587" name="Rectangle 3">
            <a:extLst>
              <a:ext uri="{FF2B5EF4-FFF2-40B4-BE49-F238E27FC236}">
                <a16:creationId xmlns:a16="http://schemas.microsoft.com/office/drawing/2014/main" id="{00C0A683-C089-F82F-05E1-D2303FBB4595}"/>
              </a:ext>
            </a:extLst>
          </p:cNvPr>
          <p:cNvSpPr>
            <a:spLocks noGrp="1" noChangeArrowheads="1"/>
          </p:cNvSpPr>
          <p:nvPr>
            <p:ph type="body" idx="1"/>
          </p:nvPr>
        </p:nvSpPr>
        <p:spPr/>
        <p:txBody>
          <a:bodyPr/>
          <a:lstStyle/>
          <a:p>
            <a:pPr>
              <a:lnSpc>
                <a:spcPct val="80000"/>
              </a:lnSpc>
            </a:pPr>
            <a:r>
              <a:rPr lang="el-GR" altLang="en-US" sz="2400">
                <a:latin typeface="Calibri" panose="020F0502020204030204" pitchFamily="34" charset="0"/>
                <a:cs typeface="Calibri" panose="020F0502020204030204" pitchFamily="34" charset="0"/>
              </a:rPr>
              <a:t>Ο ωκεανός απορροφά περίπου το </a:t>
            </a:r>
            <a:r>
              <a:rPr lang="en-US" altLang="en-US" sz="2400">
                <a:latin typeface="Calibri" panose="020F0502020204030204" pitchFamily="34" charset="0"/>
                <a:cs typeface="Calibri" panose="020F0502020204030204" pitchFamily="34" charset="0"/>
              </a:rPr>
              <a:t>1/4</a:t>
            </a:r>
            <a:r>
              <a:rPr lang="el-GR" altLang="en-US" sz="2400">
                <a:latin typeface="Calibri" panose="020F0502020204030204" pitchFamily="34" charset="0"/>
                <a:cs typeface="Calibri" panose="020F0502020204030204" pitchFamily="34" charset="0"/>
              </a:rPr>
              <a:t> του CO2 που εκπέμπεται στην ατμόσφαιρα κάθε χρόνο </a:t>
            </a:r>
            <a:endParaRPr lang="en-US" altLang="en-US" sz="2400">
              <a:latin typeface="Calibri" panose="020F0502020204030204" pitchFamily="34" charset="0"/>
              <a:cs typeface="Calibri" panose="020F0502020204030204" pitchFamily="34" charset="0"/>
            </a:endParaRPr>
          </a:p>
          <a:p>
            <a:pPr>
              <a:lnSpc>
                <a:spcPct val="80000"/>
              </a:lnSpc>
            </a:pPr>
            <a:r>
              <a:rPr lang="el-GR" altLang="en-US" sz="2400">
                <a:latin typeface="Calibri" panose="020F0502020204030204" pitchFamily="34" charset="0"/>
                <a:cs typeface="Calibri" panose="020F0502020204030204" pitchFamily="34" charset="0"/>
              </a:rPr>
              <a:t>Επιφέρει μόνιμη μείωση του pH του νερού</a:t>
            </a:r>
          </a:p>
          <a:p>
            <a:pPr>
              <a:lnSpc>
                <a:spcPct val="80000"/>
              </a:lnSpc>
            </a:pPr>
            <a:r>
              <a:rPr lang="el-GR" altLang="en-US" sz="2400">
                <a:latin typeface="Calibri" panose="020F0502020204030204" pitchFamily="34" charset="0"/>
                <a:cs typeface="Calibri" panose="020F0502020204030204" pitchFamily="34" charset="0"/>
              </a:rPr>
              <a:t>Από την Βιομηχανική Επανάσταση (19</a:t>
            </a:r>
            <a:r>
              <a:rPr lang="el-GR" altLang="en-US" sz="2400" baseline="30000">
                <a:latin typeface="Calibri" panose="020F0502020204030204" pitchFamily="34" charset="0"/>
                <a:cs typeface="Calibri" panose="020F0502020204030204" pitchFamily="34" charset="0"/>
              </a:rPr>
              <a:t>ος</a:t>
            </a:r>
            <a:r>
              <a:rPr lang="el-GR" altLang="en-US" sz="2400">
                <a:latin typeface="Calibri" panose="020F0502020204030204" pitchFamily="34" charset="0"/>
                <a:cs typeface="Calibri" panose="020F0502020204030204" pitchFamily="34" charset="0"/>
              </a:rPr>
              <a:t> αιώνας), το pH της επιφάνειας έχει μειωθεί κατά 0,1</a:t>
            </a:r>
            <a:r>
              <a:rPr lang="en-US" altLang="en-US" sz="2400">
                <a:latin typeface="Calibri" panose="020F0502020204030204" pitchFamily="34" charset="0"/>
                <a:cs typeface="Calibri" panose="020F0502020204030204" pitchFamily="34" charset="0"/>
              </a:rPr>
              <a:t>. </a:t>
            </a:r>
            <a:r>
              <a:rPr lang="el-GR" altLang="en-US" sz="2400">
                <a:latin typeface="Calibri" panose="020F0502020204030204" pitchFamily="34" charset="0"/>
                <a:cs typeface="Calibri" panose="020F0502020204030204" pitchFamily="34" charset="0"/>
              </a:rPr>
              <a:t>Η κλίμακα pH είναι λογαριθμική, άρα η αλλαγή αυτή σημαίνει αύξηση όξινισης κατά περίπου 30%</a:t>
            </a:r>
          </a:p>
          <a:p>
            <a:pPr>
              <a:lnSpc>
                <a:spcPct val="80000"/>
              </a:lnSpc>
            </a:pPr>
            <a:r>
              <a:rPr lang="el-GR" altLang="en-US" sz="2400">
                <a:latin typeface="Calibri" panose="020F0502020204030204" pitchFamily="34" charset="0"/>
                <a:cs typeface="Calibri" panose="020F0502020204030204" pitchFamily="34" charset="0"/>
              </a:rPr>
              <a:t>Προβλέψεις ότι το φαινόμενο θα συνεχισθεί αν δεν μειωθούν οι εκπομπές CO2</a:t>
            </a:r>
          </a:p>
          <a:p>
            <a:pPr>
              <a:lnSpc>
                <a:spcPct val="80000"/>
              </a:lnSpc>
            </a:pPr>
            <a:r>
              <a:rPr lang="el-GR" altLang="en-US" sz="2400">
                <a:latin typeface="Calibri" panose="020F0502020204030204" pitchFamily="34" charset="0"/>
                <a:cs typeface="Calibri" panose="020F0502020204030204" pitchFamily="34" charset="0"/>
              </a:rPr>
              <a:t>Σύμφωνα με σενάριο </a:t>
            </a:r>
            <a:r>
              <a:rPr lang="en-US" altLang="en-US" sz="2400">
                <a:latin typeface="Calibri" panose="020F0502020204030204" pitchFamily="34" charset="0"/>
                <a:cs typeface="Calibri" panose="020F0502020204030204" pitchFamily="34" charset="0"/>
              </a:rPr>
              <a:t>BAU</a:t>
            </a:r>
            <a:r>
              <a:rPr lang="el-GR" altLang="en-US" sz="2400">
                <a:latin typeface="Calibri" panose="020F0502020204030204" pitchFamily="34" charset="0"/>
                <a:cs typeface="Calibri" panose="020F0502020204030204" pitchFamily="34" charset="0"/>
              </a:rPr>
              <a:t>, το 2100 τα επιφανειακά νερά του ωκεανού θα είναι σχεδόν 150% πιο όξινα</a:t>
            </a:r>
          </a:p>
          <a:p>
            <a:pPr>
              <a:lnSpc>
                <a:spcPct val="80000"/>
              </a:lnSpc>
            </a:pPr>
            <a:r>
              <a:rPr lang="el-GR" altLang="en-US" sz="2400">
                <a:latin typeface="Calibri" panose="020F0502020204030204" pitchFamily="34" charset="0"/>
                <a:cs typeface="Calibri" panose="020F0502020204030204" pitchFamily="34" charset="0"/>
              </a:rPr>
              <a:t>Ένα pH που οι ωκεανοί δεν έχουν δει τα τελευταία 20 εκατομμύρια χρόνια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awaii Carbon Dioxide Time-Series">
            <a:extLst>
              <a:ext uri="{FF2B5EF4-FFF2-40B4-BE49-F238E27FC236}">
                <a16:creationId xmlns:a16="http://schemas.microsoft.com/office/drawing/2014/main" id="{A4150B01-7FF3-1247-82AA-7DA8FBE24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333376"/>
            <a:ext cx="6192838"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Seawater carbonate chemistry">
            <a:extLst>
              <a:ext uri="{FF2B5EF4-FFF2-40B4-BE49-F238E27FC236}">
                <a16:creationId xmlns:a16="http://schemas.microsoft.com/office/drawing/2014/main" id="{EF3E7066-B191-DF2C-389D-62A60B3F1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2454275"/>
            <a:ext cx="49720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le 1">
            <a:extLst>
              <a:ext uri="{FF2B5EF4-FFF2-40B4-BE49-F238E27FC236}">
                <a16:creationId xmlns:a16="http://schemas.microsoft.com/office/drawing/2014/main" id="{36DEAB46-FB82-6FCF-9AC6-97EF363D3D29}"/>
              </a:ext>
            </a:extLst>
          </p:cNvPr>
          <p:cNvSpPr>
            <a:spLocks noGrp="1" noChangeArrowheads="1"/>
          </p:cNvSpPr>
          <p:nvPr>
            <p:ph type="title"/>
          </p:nvPr>
        </p:nvSpPr>
        <p:spPr>
          <a:xfrm>
            <a:off x="1981200" y="404814"/>
            <a:ext cx="8229600" cy="1470025"/>
          </a:xfrm>
        </p:spPr>
        <p:txBody>
          <a:bodyPr/>
          <a:lstStyle/>
          <a:p>
            <a:r>
              <a:rPr lang="el-GR" altLang="en-US" sz="2400" dirty="0">
                <a:latin typeface="Calibri" panose="020F0502020204030204" pitchFamily="34" charset="0"/>
                <a:cs typeface="Calibri" panose="020F0502020204030204" pitchFamily="34" charset="0"/>
              </a:rPr>
              <a:t>Η </a:t>
            </a:r>
            <a:r>
              <a:rPr lang="el-GR" altLang="en-US" sz="2400" dirty="0" err="1">
                <a:latin typeface="Calibri" panose="020F0502020204030204" pitchFamily="34" charset="0"/>
                <a:cs typeface="Calibri" panose="020F0502020204030204" pitchFamily="34" charset="0"/>
              </a:rPr>
              <a:t>οξίνιση</a:t>
            </a:r>
            <a:r>
              <a:rPr lang="el-GR" altLang="en-US" sz="2400" dirty="0">
                <a:latin typeface="Calibri" panose="020F0502020204030204" pitchFamily="34" charset="0"/>
                <a:cs typeface="Calibri" panose="020F0502020204030204" pitchFamily="34" charset="0"/>
              </a:rPr>
              <a:t> του θαλάσσιου νερού βλάπτει τα θαλάσσια και παράκτια οικοσυστήματα και τις λιμενικές υποδομές (μέταλλα, σκυρόδεμα)  </a:t>
            </a:r>
            <a:br>
              <a:rPr lang="en-US" altLang="en-US" sz="2400" dirty="0">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p:txBody>
      </p:sp>
      <p:sp>
        <p:nvSpPr>
          <p:cNvPr id="71684" name="Content Placeholder 2">
            <a:extLst>
              <a:ext uri="{FF2B5EF4-FFF2-40B4-BE49-F238E27FC236}">
                <a16:creationId xmlns:a16="http://schemas.microsoft.com/office/drawing/2014/main" id="{6FEE1E06-32B6-6A31-64C0-0821C6C03E2A}"/>
              </a:ext>
            </a:extLst>
          </p:cNvPr>
          <p:cNvSpPr>
            <a:spLocks noGrp="1" noChangeArrowheads="1"/>
          </p:cNvSpPr>
          <p:nvPr>
            <p:ph idx="1"/>
          </p:nvPr>
        </p:nvSpPr>
        <p:spPr/>
        <p:txBody>
          <a:bodyPr/>
          <a:lstStyle/>
          <a:p>
            <a:endParaRPr lang="el-GR" altLang="en-US"/>
          </a:p>
          <a:p>
            <a:endParaRPr lang="el-GR" altLang="en-US"/>
          </a:p>
          <a:p>
            <a:endParaRPr lang="el-GR" altLang="en-US"/>
          </a:p>
          <a:p>
            <a:endParaRPr lang="el-GR" altLang="en-US"/>
          </a:p>
          <a:p>
            <a:endParaRPr lang="el-GR" altLang="en-US"/>
          </a:p>
          <a:p>
            <a:endParaRPr lang="el-GR" altLang="en-US"/>
          </a:p>
          <a:p>
            <a:endParaRPr lang="el-GR" altLang="en-US"/>
          </a:p>
          <a:p>
            <a:endParaRPr lang="el-GR" altLang="en-US"/>
          </a:p>
          <a:p>
            <a:endParaRPr lang="el-GR" altLang="en-US"/>
          </a:p>
          <a:p>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1C23-3357-B1C7-7BC5-90389762FD7A}"/>
              </a:ext>
            </a:extLst>
          </p:cNvPr>
          <p:cNvSpPr>
            <a:spLocks noGrp="1"/>
          </p:cNvSpPr>
          <p:nvPr>
            <p:ph type="title"/>
          </p:nvPr>
        </p:nvSpPr>
        <p:spPr>
          <a:xfrm>
            <a:off x="1981200" y="260350"/>
            <a:ext cx="8229600" cy="1143000"/>
          </a:xfrm>
        </p:spPr>
        <p:txBody>
          <a:bodyPr>
            <a:normAutofit fontScale="90000"/>
          </a:bodyPr>
          <a:lstStyle/>
          <a:p>
            <a:pPr>
              <a:defRPr/>
            </a:pPr>
            <a:r>
              <a:rPr lang="en-GB" sz="1800" u="sng" dirty="0">
                <a:solidFill>
                  <a:srgbClr val="0000FF"/>
                </a:solidFill>
                <a:latin typeface="+mn-lt"/>
                <a:ea typeface="Times New Roman" panose="02020603050405020304" pitchFamily="18" charset="0"/>
                <a:cs typeface="Times New Roman" panose="02020603050405020304" pitchFamily="18" charset="0"/>
                <a:hlinkClick r:id="rId2"/>
              </a:rPr>
              <a:t>https://www.taylorfrancis.com/books/oa-mono/10.1201/b14609/ecology-applied-environmental-science-kimon-hadjibiros</a:t>
            </a:r>
            <a:br>
              <a:rPr lang="en-US" sz="135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123" name="Picture 2" descr="undefined">
            <a:extLst>
              <a:ext uri="{FF2B5EF4-FFF2-40B4-BE49-F238E27FC236}">
                <a16:creationId xmlns:a16="http://schemas.microsoft.com/office/drawing/2014/main" id="{BB0B5877-6A23-15C5-495D-E0880EE0F5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29189" y="2009776"/>
            <a:ext cx="2460625" cy="37179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CAC88FD-59C8-F83F-9E5A-784EDDE37662}"/>
              </a:ext>
            </a:extLst>
          </p:cNvPr>
          <p:cNvSpPr>
            <a:spLocks noGrp="1" noChangeArrowheads="1"/>
          </p:cNvSpPr>
          <p:nvPr>
            <p:ph type="title"/>
          </p:nvPr>
        </p:nvSpPr>
        <p:spPr/>
        <p:txBody>
          <a:bodyPr/>
          <a:lstStyle/>
          <a:p>
            <a:pPr eaLnBrk="1" hangingPunct="1"/>
            <a:r>
              <a:rPr lang="el-GR" altLang="en-US" sz="2800" dirty="0"/>
              <a:t>Φυσικό περιβάλλον  –  Αντίστοιχο υδατικό οικοσύστημα</a:t>
            </a:r>
            <a:endParaRPr lang="en-GB" altLang="en-US" sz="2800" dirty="0"/>
          </a:p>
        </p:txBody>
      </p:sp>
      <p:sp>
        <p:nvSpPr>
          <p:cNvPr id="4099" name="Rectangle 5">
            <a:extLst>
              <a:ext uri="{FF2B5EF4-FFF2-40B4-BE49-F238E27FC236}">
                <a16:creationId xmlns:a16="http://schemas.microsoft.com/office/drawing/2014/main" id="{3329647E-EC3D-6BA9-7D18-791335C9553A}"/>
              </a:ext>
            </a:extLst>
          </p:cNvPr>
          <p:cNvSpPr>
            <a:spLocks noGrp="1" noChangeArrowheads="1"/>
          </p:cNvSpPr>
          <p:nvPr>
            <p:ph type="body" sz="half" idx="1"/>
          </p:nvPr>
        </p:nvSpPr>
        <p:spPr/>
        <p:txBody>
          <a:bodyPr/>
          <a:lstStyle/>
          <a:p>
            <a:pPr eaLnBrk="1" hangingPunct="1"/>
            <a:r>
              <a:rPr lang="el-GR" altLang="en-US" sz="2400" dirty="0"/>
              <a:t>Ατμόσφαιρα</a:t>
            </a:r>
          </a:p>
          <a:p>
            <a:pPr eaLnBrk="1" hangingPunct="1"/>
            <a:r>
              <a:rPr lang="el-GR" altLang="en-US" sz="2400" dirty="0"/>
              <a:t>Έδαφος</a:t>
            </a:r>
          </a:p>
          <a:p>
            <a:pPr eaLnBrk="1" hangingPunct="1"/>
            <a:r>
              <a:rPr lang="el-GR" altLang="en-US" sz="2400" dirty="0"/>
              <a:t>Υπέδαφος</a:t>
            </a:r>
          </a:p>
          <a:p>
            <a:pPr eaLnBrk="1" hangingPunct="1"/>
            <a:r>
              <a:rPr lang="el-GR" altLang="en-US" sz="2400" dirty="0"/>
              <a:t>Θάλασσα</a:t>
            </a:r>
          </a:p>
          <a:p>
            <a:pPr eaLnBrk="1" hangingPunct="1"/>
            <a:r>
              <a:rPr lang="el-GR" altLang="en-US" sz="2400" dirty="0"/>
              <a:t>Ακτή</a:t>
            </a:r>
            <a:endParaRPr lang="en-GB" altLang="en-US" sz="2400" dirty="0"/>
          </a:p>
        </p:txBody>
      </p:sp>
      <p:sp>
        <p:nvSpPr>
          <p:cNvPr id="4100" name="Rectangle 6">
            <a:extLst>
              <a:ext uri="{FF2B5EF4-FFF2-40B4-BE49-F238E27FC236}">
                <a16:creationId xmlns:a16="http://schemas.microsoft.com/office/drawing/2014/main" id="{9ED38B02-94CA-517B-FD6E-B4919F192746}"/>
              </a:ext>
            </a:extLst>
          </p:cNvPr>
          <p:cNvSpPr>
            <a:spLocks noGrp="1" noChangeArrowheads="1"/>
          </p:cNvSpPr>
          <p:nvPr>
            <p:ph type="body" sz="half" idx="2"/>
          </p:nvPr>
        </p:nvSpPr>
        <p:spPr/>
        <p:txBody>
          <a:bodyPr/>
          <a:lstStyle/>
          <a:p>
            <a:pPr eaLnBrk="1" hangingPunct="1"/>
            <a:r>
              <a:rPr lang="el-GR" altLang="en-US" sz="2400" dirty="0"/>
              <a:t>Χ</a:t>
            </a:r>
          </a:p>
          <a:p>
            <a:pPr eaLnBrk="1" hangingPunct="1"/>
            <a:r>
              <a:rPr lang="el-GR" altLang="en-US" sz="2400" dirty="0"/>
              <a:t>Λίμνη, ποταμός, έλος, πηγή</a:t>
            </a:r>
          </a:p>
          <a:p>
            <a:pPr eaLnBrk="1" hangingPunct="1"/>
            <a:r>
              <a:rPr lang="el-GR" altLang="en-US" sz="2400" dirty="0"/>
              <a:t>Χ</a:t>
            </a:r>
          </a:p>
          <a:p>
            <a:pPr eaLnBrk="1" hangingPunct="1"/>
            <a:r>
              <a:rPr lang="el-GR" altLang="en-US" sz="2400" dirty="0"/>
              <a:t>Ωκεανός, κόλπος, ποταμόκολπος</a:t>
            </a:r>
          </a:p>
          <a:p>
            <a:pPr eaLnBrk="1" hangingPunct="1"/>
            <a:r>
              <a:rPr lang="el-GR" altLang="en-US" sz="2400" dirty="0"/>
              <a:t>Λιμνοθάλασσα, εκβολή, βράχια, </a:t>
            </a:r>
            <a:r>
              <a:rPr lang="el-GR" altLang="en-US" sz="2400" dirty="0" err="1"/>
              <a:t>αμμοθίνες</a:t>
            </a:r>
            <a:r>
              <a:rPr lang="el-GR" altLang="en-US" sz="2400" dirty="0"/>
              <a:t>, υποθαλάσσια λιβάδια</a:t>
            </a:r>
            <a:endParaRPr lang="en-GB" alt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D5644C3-51DE-32BC-3736-2EC997D6F1D2}"/>
              </a:ext>
            </a:extLst>
          </p:cNvPr>
          <p:cNvSpPr>
            <a:spLocks noGrp="1" noChangeArrowheads="1"/>
          </p:cNvSpPr>
          <p:nvPr>
            <p:ph type="title"/>
          </p:nvPr>
        </p:nvSpPr>
        <p:spPr/>
        <p:txBody>
          <a:bodyPr/>
          <a:lstStyle/>
          <a:p>
            <a:pPr eaLnBrk="1" hangingPunct="1"/>
            <a:r>
              <a:rPr lang="el-GR" altLang="en-US" sz="2800" dirty="0">
                <a:latin typeface="Times New Roman" panose="02020603050405020304" pitchFamily="18" charset="0"/>
              </a:rPr>
              <a:t>Επιπτώσεις ανθρώπινων δραστηριοτήτων: </a:t>
            </a:r>
            <a:br>
              <a:rPr lang="el-GR" altLang="en-US" sz="2800" dirty="0">
                <a:latin typeface="Times New Roman" panose="02020603050405020304" pitchFamily="18" charset="0"/>
              </a:rPr>
            </a:br>
            <a:r>
              <a:rPr lang="el-GR" altLang="en-US" sz="2800" dirty="0">
                <a:latin typeface="Times New Roman" panose="02020603050405020304" pitchFamily="18" charset="0"/>
              </a:rPr>
              <a:t>Ρύπανση υδατικών οικοσυστημάτων</a:t>
            </a:r>
            <a:endParaRPr lang="en-US" altLang="en-US" dirty="0"/>
          </a:p>
        </p:txBody>
      </p:sp>
      <p:sp>
        <p:nvSpPr>
          <p:cNvPr id="30723" name="Rectangle 3">
            <a:extLst>
              <a:ext uri="{FF2B5EF4-FFF2-40B4-BE49-F238E27FC236}">
                <a16:creationId xmlns:a16="http://schemas.microsoft.com/office/drawing/2014/main" id="{B9891905-EF44-4162-3C79-D3B446C4BC83}"/>
              </a:ext>
            </a:extLst>
          </p:cNvPr>
          <p:cNvSpPr>
            <a:spLocks noGrp="1" noChangeArrowheads="1"/>
          </p:cNvSpPr>
          <p:nvPr>
            <p:ph type="body" idx="1"/>
          </p:nvPr>
        </p:nvSpPr>
        <p:spPr/>
        <p:txBody>
          <a:bodyPr>
            <a:normAutofit/>
          </a:bodyPr>
          <a:lstStyle/>
          <a:p>
            <a:pPr algn="just" eaLnBrk="1" hangingPunct="1"/>
            <a:endParaRPr lang="el-GR" altLang="en-US" sz="2400" b="1" u="sng" dirty="0">
              <a:latin typeface="Times New Roman" panose="02020603050405020304" pitchFamily="18" charset="0"/>
              <a:cs typeface="Times New Roman" panose="02020603050405020304" pitchFamily="18" charset="0"/>
            </a:endParaRPr>
          </a:p>
          <a:p>
            <a:pPr eaLnBrk="1" hangingPunct="1"/>
            <a:r>
              <a:rPr lang="el-GR" altLang="en-US" sz="2400" dirty="0">
                <a:latin typeface="Times New Roman" panose="02020603050405020304" pitchFamily="18" charset="0"/>
              </a:rPr>
              <a:t>Ρύπανση από αδρανή υλικά</a:t>
            </a:r>
          </a:p>
          <a:p>
            <a:pPr eaLnBrk="1" hangingPunct="1"/>
            <a:r>
              <a:rPr lang="el-GR" altLang="en-US" sz="2400" dirty="0">
                <a:latin typeface="Times New Roman" panose="02020603050405020304" pitchFamily="18" charset="0"/>
              </a:rPr>
              <a:t>Θερμική ρύπανση</a:t>
            </a:r>
          </a:p>
          <a:p>
            <a:pPr eaLnBrk="1" hangingPunct="1"/>
            <a:r>
              <a:rPr lang="el-GR" altLang="en-US" sz="2400" dirty="0">
                <a:latin typeface="Times New Roman" panose="02020603050405020304" pitchFamily="18" charset="0"/>
              </a:rPr>
              <a:t>Ρύπανση από μη αδρανή υλικά (μέταλλα, ραδιοϊσότοπα, πετρελαιοειδή, οργανικά, ανόργανα άλατα)</a:t>
            </a:r>
          </a:p>
          <a:p>
            <a:pPr eaLnBrk="1" hangingPunct="1"/>
            <a:r>
              <a:rPr lang="el-GR" altLang="en-US" sz="2400" dirty="0">
                <a:latin typeface="Times New Roman" panose="02020603050405020304" pitchFamily="18" charset="0"/>
              </a:rPr>
              <a:t>Μικροβιακή ρύπανση (μόλυνση)</a:t>
            </a:r>
          </a:p>
          <a:p>
            <a:r>
              <a:rPr lang="el-GR" altLang="en-US" sz="2400" dirty="0">
                <a:latin typeface="Times New Roman" panose="02020603050405020304" pitchFamily="18" charset="0"/>
              </a:rPr>
              <a:t>«Βιολογική» ρύπανση (α</a:t>
            </a:r>
            <a:r>
              <a:rPr lang="en-US" altLang="en-US" sz="2400" dirty="0" err="1">
                <a:latin typeface="Times New Roman" panose="02020603050405020304" pitchFamily="18" charset="0"/>
              </a:rPr>
              <a:t>λλόχθον</a:t>
            </a:r>
            <a:r>
              <a:rPr lang="en-US" altLang="en-US" sz="2400" dirty="0">
                <a:latin typeface="Times New Roman" panose="02020603050405020304" pitchFamily="18" charset="0"/>
              </a:rPr>
              <a:t>α είδη</a:t>
            </a:r>
            <a:r>
              <a:rPr lang="el-GR" altLang="en-US" sz="2400" dirty="0">
                <a:latin typeface="Times New Roman" panose="02020603050405020304" pitchFamily="18" charset="0"/>
              </a:rPr>
              <a:t>)</a:t>
            </a:r>
            <a:endParaRPr lang="en-US" altLang="en-US" sz="2400" dirty="0">
              <a:latin typeface="Times New Roman" panose="02020603050405020304" pitchFamily="18" charset="0"/>
            </a:endParaRPr>
          </a:p>
          <a:p>
            <a:pPr eaLnBrk="1" hangingPunct="1"/>
            <a:r>
              <a:rPr lang="el-GR" altLang="en-US" sz="2400" dirty="0">
                <a:latin typeface="Times New Roman" panose="02020603050405020304" pitchFamily="18" charset="0"/>
              </a:rPr>
              <a:t>Αισθητική ρύπανση</a:t>
            </a:r>
            <a:endParaRPr lang="en-US" altLang="en-US" sz="2400" dirty="0">
              <a:latin typeface="Times New Roman" panose="02020603050405020304" pitchFamily="18" charset="0"/>
            </a:endParaRPr>
          </a:p>
          <a:p>
            <a:pPr eaLnBrk="1" hangingPunct="1"/>
            <a:r>
              <a:rPr lang="el-GR" altLang="en-US" sz="2400" dirty="0">
                <a:latin typeface="Times New Roman" panose="02020603050405020304" pitchFamily="18" charset="0"/>
              </a:rPr>
              <a:t>Μ</a:t>
            </a:r>
            <a:r>
              <a:rPr lang="en-US" altLang="en-US" sz="2400" dirty="0">
                <a:latin typeface="Times New Roman" panose="02020603050405020304" pitchFamily="18" charset="0"/>
              </a:rPr>
              <a:t>η α</a:t>
            </a:r>
            <a:r>
              <a:rPr lang="en-US" altLang="en-US" sz="2400" dirty="0" err="1">
                <a:latin typeface="Times New Roman" panose="02020603050405020304" pitchFamily="18" charset="0"/>
              </a:rPr>
              <a:t>νθρω</a:t>
            </a:r>
            <a:r>
              <a:rPr lang="en-US" altLang="en-US" sz="2400" dirty="0">
                <a:latin typeface="Times New Roman" panose="02020603050405020304" pitchFamily="18" charset="0"/>
              </a:rPr>
              <a:t>πογενής (“φυσική”) ρύπανση</a:t>
            </a:r>
          </a:p>
        </p:txBody>
      </p:sp>
    </p:spTree>
    <p:extLst>
      <p:ext uri="{BB962C8B-B14F-4D97-AF65-F5344CB8AC3E}">
        <p14:creationId xmlns:p14="http://schemas.microsoft.com/office/powerpoint/2010/main" val="4219995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3910984-4535-382A-75D4-C67EA2FFA386}"/>
              </a:ext>
            </a:extLst>
          </p:cNvPr>
          <p:cNvSpPr>
            <a:spLocks noGrp="1" noChangeArrowheads="1"/>
          </p:cNvSpPr>
          <p:nvPr>
            <p:ph type="title"/>
          </p:nvPr>
        </p:nvSpPr>
        <p:spPr/>
        <p:txBody>
          <a:bodyPr/>
          <a:lstStyle/>
          <a:p>
            <a:pPr eaLnBrk="1" hangingPunct="1"/>
            <a:r>
              <a:rPr lang="el-GR" altLang="en-US" sz="2800"/>
              <a:t>Περιοριστικοί παράγοντες στο υδάτινο περιβάλλον</a:t>
            </a:r>
            <a:endParaRPr lang="en-GB" altLang="en-US" sz="2800"/>
          </a:p>
        </p:txBody>
      </p:sp>
      <p:sp>
        <p:nvSpPr>
          <p:cNvPr id="18435" name="Rectangle 3">
            <a:extLst>
              <a:ext uri="{FF2B5EF4-FFF2-40B4-BE49-F238E27FC236}">
                <a16:creationId xmlns:a16="http://schemas.microsoft.com/office/drawing/2014/main" id="{81BBB315-7D7B-274B-E365-043126FC6755}"/>
              </a:ext>
            </a:extLst>
          </p:cNvPr>
          <p:cNvSpPr>
            <a:spLocks noGrp="1" noChangeArrowheads="1"/>
          </p:cNvSpPr>
          <p:nvPr>
            <p:ph type="body" idx="1"/>
          </p:nvPr>
        </p:nvSpPr>
        <p:spPr/>
        <p:txBody>
          <a:bodyPr/>
          <a:lstStyle/>
          <a:p>
            <a:pPr eaLnBrk="1" hangingPunct="1"/>
            <a:r>
              <a:rPr lang="el-GR" altLang="en-US" sz="2000" dirty="0"/>
              <a:t>Ακτινοβολία </a:t>
            </a:r>
            <a:r>
              <a:rPr lang="en-US" altLang="en-US" sz="2000" dirty="0"/>
              <a:t>=</a:t>
            </a:r>
            <a:r>
              <a:rPr lang="el-GR" altLang="en-US" sz="2000" dirty="0"/>
              <a:t>&gt; </a:t>
            </a:r>
            <a:r>
              <a:rPr lang="el-GR" altLang="en-US" sz="2000" dirty="0" err="1"/>
              <a:t>αφωτική</a:t>
            </a:r>
            <a:r>
              <a:rPr lang="el-GR" altLang="en-US" sz="2000" dirty="0"/>
              <a:t> ζώνη</a:t>
            </a:r>
          </a:p>
          <a:p>
            <a:pPr eaLnBrk="1" hangingPunct="1"/>
            <a:r>
              <a:rPr lang="el-GR" altLang="en-US" sz="2000" dirty="0"/>
              <a:t>Θερμοκρασία </a:t>
            </a:r>
            <a:r>
              <a:rPr lang="en-US" altLang="en-US" sz="2000" dirty="0"/>
              <a:t>=</a:t>
            </a:r>
            <a:r>
              <a:rPr lang="el-GR" altLang="en-US" sz="2000" dirty="0"/>
              <a:t>&gt; αρκτικό περιβάλλον, θερμική ρύπανση, διαλυμένο Ο</a:t>
            </a:r>
            <a:r>
              <a:rPr lang="el-GR" altLang="en-US" sz="2000" baseline="-25000" dirty="0"/>
              <a:t>2</a:t>
            </a:r>
            <a:endParaRPr lang="el-GR" altLang="en-US" sz="2000" dirty="0"/>
          </a:p>
          <a:p>
            <a:pPr eaLnBrk="1" hangingPunct="1"/>
            <a:r>
              <a:rPr lang="el-GR" altLang="en-US" sz="2000" dirty="0" err="1"/>
              <a:t>Αλατότητα</a:t>
            </a:r>
            <a:r>
              <a:rPr lang="el-GR" altLang="en-US" sz="2000" dirty="0"/>
              <a:t> </a:t>
            </a:r>
            <a:r>
              <a:rPr lang="en-US" altLang="en-US" sz="2000" dirty="0"/>
              <a:t>=</a:t>
            </a:r>
            <a:r>
              <a:rPr lang="el-GR" altLang="en-US" sz="2000" dirty="0"/>
              <a:t>&gt; παραγωγικότητα παράκτιων υγροτόπων</a:t>
            </a:r>
          </a:p>
          <a:p>
            <a:pPr eaLnBrk="1" hangingPunct="1"/>
            <a:r>
              <a:rPr lang="el-GR" altLang="en-US" sz="2000" dirty="0"/>
              <a:t>Ροή </a:t>
            </a:r>
            <a:r>
              <a:rPr lang="en-US" altLang="en-US" sz="2000" dirty="0"/>
              <a:t>=</a:t>
            </a:r>
            <a:r>
              <a:rPr lang="el-GR" altLang="en-US" sz="2000" dirty="0"/>
              <a:t>&gt; παραγωγικότητα ποταμών</a:t>
            </a:r>
          </a:p>
          <a:p>
            <a:pPr eaLnBrk="1" hangingPunct="1"/>
            <a:r>
              <a:rPr lang="el-GR" altLang="en-US" sz="2000" dirty="0"/>
              <a:t>Διαλυμένο Ο</a:t>
            </a:r>
            <a:r>
              <a:rPr lang="el-GR" altLang="en-US" sz="2000" baseline="-25000" dirty="0"/>
              <a:t>2</a:t>
            </a:r>
            <a:r>
              <a:rPr lang="el-GR" altLang="en-US" sz="2000" dirty="0"/>
              <a:t> </a:t>
            </a:r>
            <a:r>
              <a:rPr lang="en-US" altLang="en-US" sz="2000" dirty="0"/>
              <a:t>=</a:t>
            </a:r>
            <a:r>
              <a:rPr lang="el-GR" altLang="en-US" sz="2000" dirty="0"/>
              <a:t>&gt; πληθυσμοί ανώτερων ζώων, </a:t>
            </a:r>
            <a:r>
              <a:rPr lang="el-GR" altLang="en-US" sz="2000" dirty="0" err="1"/>
              <a:t>ανοξικές</a:t>
            </a:r>
            <a:r>
              <a:rPr lang="el-GR" altLang="en-US" sz="2000" dirty="0"/>
              <a:t> συνθήκες</a:t>
            </a:r>
          </a:p>
          <a:p>
            <a:pPr eaLnBrk="1" hangingPunct="1"/>
            <a:r>
              <a:rPr lang="el-GR" altLang="en-US" sz="2000" dirty="0"/>
              <a:t>Διαλυμένο </a:t>
            </a:r>
            <a:r>
              <a:rPr lang="en-US" altLang="en-US" sz="2000" dirty="0"/>
              <a:t>C</a:t>
            </a:r>
            <a:r>
              <a:rPr lang="el-GR" altLang="en-US" sz="2000" dirty="0"/>
              <a:t>Ο</a:t>
            </a:r>
            <a:r>
              <a:rPr lang="el-GR" altLang="en-US" sz="2000" baseline="-25000" dirty="0"/>
              <a:t>2</a:t>
            </a:r>
            <a:r>
              <a:rPr lang="el-GR" altLang="en-US" sz="2000" dirty="0"/>
              <a:t> </a:t>
            </a:r>
            <a:r>
              <a:rPr lang="en-US" altLang="en-US" sz="2000" dirty="0"/>
              <a:t>=</a:t>
            </a:r>
            <a:r>
              <a:rPr lang="el-GR" altLang="en-US" sz="2000" dirty="0"/>
              <a:t>&gt; (γενικώς)</a:t>
            </a:r>
          </a:p>
          <a:p>
            <a:pPr eaLnBrk="1" hangingPunct="1"/>
            <a:r>
              <a:rPr lang="el-GR" altLang="en-US" sz="2000" dirty="0"/>
              <a:t>Θρεπτικά</a:t>
            </a:r>
            <a:r>
              <a:rPr lang="en-US" altLang="en-US" sz="2000" dirty="0"/>
              <a:t>: N, P, Si, Fe</a:t>
            </a:r>
            <a:r>
              <a:rPr lang="el-GR" altLang="en-US" sz="2000" dirty="0"/>
              <a:t> κ.λπ. </a:t>
            </a:r>
            <a:r>
              <a:rPr lang="en-US" altLang="en-US" sz="2000" dirty="0"/>
              <a:t>=</a:t>
            </a:r>
            <a:r>
              <a:rPr lang="el-GR" altLang="en-US" sz="2000" dirty="0"/>
              <a:t>&gt; έρημοι ωκεανοί, διαφανείς θάλασσες (τουριστικό τοπίο), ρόλος </a:t>
            </a:r>
            <a:r>
              <a:rPr lang="el-GR" altLang="en-US" sz="2000" dirty="0" err="1"/>
              <a:t>θερμοκλινούς</a:t>
            </a:r>
            <a:r>
              <a:rPr lang="el-GR" altLang="en-US" sz="2000" dirty="0"/>
              <a:t> ή </a:t>
            </a:r>
            <a:r>
              <a:rPr lang="el-GR" altLang="en-US" sz="2000" dirty="0" err="1"/>
              <a:t>πυκνοκλινούς</a:t>
            </a:r>
            <a:r>
              <a:rPr lang="el-GR" altLang="en-US" sz="2000" dirty="0"/>
              <a:t>, παραγωγικότητα παράκτιων υγροτόπων και εκβολών και περιοχής υφαλοκρηπίδας, ρόλος αναστροφών</a:t>
            </a:r>
            <a:r>
              <a:rPr lang="en-US" altLang="en-US" sz="2000" dirty="0"/>
              <a:t> </a:t>
            </a:r>
            <a:r>
              <a:rPr lang="el-GR" altLang="en-US" sz="2000" dirty="0"/>
              <a:t>και ανοδικών ρευμάτων (</a:t>
            </a:r>
            <a:r>
              <a:rPr lang="en-US" altLang="en-US" sz="2000" dirty="0"/>
              <a:t>upwelling)</a:t>
            </a:r>
            <a:r>
              <a:rPr lang="el-GR" altLang="en-US" sz="2000" dirty="0"/>
              <a:t> και παλίρροιας και ατμοσφαιρικών εισροών</a:t>
            </a:r>
          </a:p>
          <a:p>
            <a:pPr eaLnBrk="1" hangingPunct="1">
              <a:buFontTx/>
              <a:buNone/>
            </a:pPr>
            <a:endParaRPr lang="en-GB" alt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66F82EE3-9734-B7AC-4015-D6176300AB10}"/>
              </a:ext>
            </a:extLst>
          </p:cNvPr>
          <p:cNvSpPr>
            <a:spLocks noGrp="1" noChangeArrowheads="1"/>
          </p:cNvSpPr>
          <p:nvPr>
            <p:ph type="title"/>
          </p:nvPr>
        </p:nvSpPr>
        <p:spPr/>
        <p:txBody>
          <a:bodyPr>
            <a:normAutofit/>
          </a:bodyPr>
          <a:lstStyle/>
          <a:p>
            <a:pPr eaLnBrk="1" hangingPunct="1"/>
            <a:r>
              <a:rPr lang="el-GR" altLang="en-US" sz="3200" dirty="0"/>
              <a:t>Ακτινοβολία στο νερό</a:t>
            </a:r>
            <a:endParaRPr lang="en-GB" altLang="en-US" sz="3200" dirty="0"/>
          </a:p>
        </p:txBody>
      </p:sp>
      <p:sp>
        <p:nvSpPr>
          <p:cNvPr id="20483" name="Rectangle 5">
            <a:extLst>
              <a:ext uri="{FF2B5EF4-FFF2-40B4-BE49-F238E27FC236}">
                <a16:creationId xmlns:a16="http://schemas.microsoft.com/office/drawing/2014/main" id="{251D62D5-0524-73BE-C265-1B0EB90713A1}"/>
              </a:ext>
            </a:extLst>
          </p:cNvPr>
          <p:cNvSpPr>
            <a:spLocks noGrp="1" noChangeArrowheads="1"/>
          </p:cNvSpPr>
          <p:nvPr>
            <p:ph type="body" sz="half" idx="1"/>
          </p:nvPr>
        </p:nvSpPr>
        <p:spPr/>
        <p:txBody>
          <a:bodyPr/>
          <a:lstStyle/>
          <a:p>
            <a:pPr eaLnBrk="1" hangingPunct="1"/>
            <a:r>
              <a:rPr lang="el-GR" altLang="en-US"/>
              <a:t>Ανάκλαση</a:t>
            </a:r>
          </a:p>
          <a:p>
            <a:pPr eaLnBrk="1" hangingPunct="1"/>
            <a:r>
              <a:rPr lang="el-GR" altLang="en-US"/>
              <a:t>Απορρόφηση (μόρια Η</a:t>
            </a:r>
            <a:r>
              <a:rPr lang="el-GR" altLang="en-US" baseline="-25000"/>
              <a:t>2</a:t>
            </a:r>
            <a:r>
              <a:rPr lang="el-GR" altLang="en-US"/>
              <a:t>Ο, φωτοσύνθεση αλγών, διαλυμένες και αιωρούμενες ουσίες):</a:t>
            </a:r>
            <a:endParaRPr lang="en-US" altLang="en-US"/>
          </a:p>
          <a:p>
            <a:pPr eaLnBrk="1" hangingPunct="1">
              <a:buFontTx/>
              <a:buNone/>
            </a:pPr>
            <a:r>
              <a:rPr lang="en-US" altLang="en-US"/>
              <a:t>    I</a:t>
            </a:r>
            <a:r>
              <a:rPr lang="en-US" altLang="en-US" baseline="-25000"/>
              <a:t>z</a:t>
            </a:r>
            <a:r>
              <a:rPr lang="el-GR" altLang="en-US"/>
              <a:t>  = Ι</a:t>
            </a:r>
            <a:r>
              <a:rPr lang="en-US" altLang="en-US" baseline="-25000"/>
              <a:t>0</a:t>
            </a:r>
            <a:r>
              <a:rPr lang="el-GR" altLang="en-US"/>
              <a:t> </a:t>
            </a:r>
            <a:r>
              <a:rPr lang="en-GB" altLang="en-US"/>
              <a:t>e</a:t>
            </a:r>
            <a:r>
              <a:rPr lang="el-GR" altLang="en-US"/>
              <a:t>-</a:t>
            </a:r>
            <a:r>
              <a:rPr lang="en-GB" altLang="en-US" sz="2000"/>
              <a:t>kz</a:t>
            </a:r>
            <a:r>
              <a:rPr lang="el-GR" altLang="en-US"/>
              <a:t> , όπου </a:t>
            </a:r>
            <a:r>
              <a:rPr lang="en-GB" altLang="en-US"/>
              <a:t>z</a:t>
            </a:r>
            <a:r>
              <a:rPr lang="el-GR" altLang="en-US"/>
              <a:t> το βάθος από την επιφάνεια</a:t>
            </a:r>
          </a:p>
          <a:p>
            <a:pPr eaLnBrk="1" hangingPunct="1"/>
            <a:endParaRPr lang="en-GB" altLang="en-US"/>
          </a:p>
        </p:txBody>
      </p:sp>
      <p:sp>
        <p:nvSpPr>
          <p:cNvPr id="20484" name="Rectangle 6">
            <a:extLst>
              <a:ext uri="{FF2B5EF4-FFF2-40B4-BE49-F238E27FC236}">
                <a16:creationId xmlns:a16="http://schemas.microsoft.com/office/drawing/2014/main" id="{F711A0DD-22DF-B741-6151-6F3A9E4C5085}"/>
              </a:ext>
            </a:extLst>
          </p:cNvPr>
          <p:cNvSpPr>
            <a:spLocks noGrp="1" noChangeArrowheads="1"/>
          </p:cNvSpPr>
          <p:nvPr>
            <p:ph type="body" sz="half" idx="2"/>
          </p:nvPr>
        </p:nvSpPr>
        <p:spPr/>
        <p:txBody>
          <a:bodyPr/>
          <a:lstStyle/>
          <a:p>
            <a:pPr eaLnBrk="1" hangingPunct="1"/>
            <a:r>
              <a:rPr lang="el-GR" altLang="en-US" dirty="0" err="1"/>
              <a:t>Ευφωτική</a:t>
            </a:r>
            <a:r>
              <a:rPr lang="el-GR" altLang="en-US" dirty="0"/>
              <a:t> ζώνη</a:t>
            </a:r>
          </a:p>
          <a:p>
            <a:pPr eaLnBrk="1" hangingPunct="1"/>
            <a:r>
              <a:rPr lang="el-GR" altLang="en-US" dirty="0"/>
              <a:t>Σημείο εξισορρόπησης</a:t>
            </a:r>
          </a:p>
          <a:p>
            <a:pPr eaLnBrk="1" hangingPunct="1"/>
            <a:r>
              <a:rPr lang="el-GR" altLang="en-US" dirty="0" err="1"/>
              <a:t>Δυσφωτική</a:t>
            </a:r>
            <a:r>
              <a:rPr lang="el-GR" altLang="en-US" dirty="0"/>
              <a:t> ζώνη</a:t>
            </a:r>
          </a:p>
          <a:p>
            <a:pPr eaLnBrk="1" hangingPunct="1"/>
            <a:r>
              <a:rPr lang="el-GR" altLang="en-US" dirty="0" err="1"/>
              <a:t>Αφωτική</a:t>
            </a:r>
            <a:r>
              <a:rPr lang="el-GR" altLang="en-US" dirty="0"/>
              <a:t> ζώνη</a:t>
            </a:r>
            <a:endParaRPr lang="en-GB"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672600B2-37C3-8141-34C1-B73951EB415C}"/>
              </a:ext>
            </a:extLst>
          </p:cNvPr>
          <p:cNvSpPr>
            <a:spLocks noGrp="1" noChangeArrowheads="1"/>
          </p:cNvSpPr>
          <p:nvPr>
            <p:ph type="title"/>
          </p:nvPr>
        </p:nvSpPr>
        <p:spPr/>
        <p:txBody>
          <a:bodyPr>
            <a:normAutofit/>
          </a:bodyPr>
          <a:lstStyle/>
          <a:p>
            <a:pPr eaLnBrk="1" hangingPunct="1"/>
            <a:r>
              <a:rPr lang="el-GR" altLang="en-US" sz="3200" dirty="0"/>
              <a:t>Υδατικό οικοσύστημα</a:t>
            </a:r>
            <a:endParaRPr lang="en-GB" altLang="en-US" sz="3200" dirty="0"/>
          </a:p>
        </p:txBody>
      </p:sp>
      <p:sp>
        <p:nvSpPr>
          <p:cNvPr id="22531" name="Rectangle 5">
            <a:extLst>
              <a:ext uri="{FF2B5EF4-FFF2-40B4-BE49-F238E27FC236}">
                <a16:creationId xmlns:a16="http://schemas.microsoft.com/office/drawing/2014/main" id="{E67FDFD4-D521-ADEE-38C5-4E5517FFFC8E}"/>
              </a:ext>
            </a:extLst>
          </p:cNvPr>
          <p:cNvSpPr>
            <a:spLocks noGrp="1" noChangeArrowheads="1"/>
          </p:cNvSpPr>
          <p:nvPr>
            <p:ph type="body" sz="half" idx="1"/>
          </p:nvPr>
        </p:nvSpPr>
        <p:spPr/>
        <p:txBody>
          <a:bodyPr/>
          <a:lstStyle/>
          <a:p>
            <a:pPr eaLnBrk="1" hangingPunct="1">
              <a:lnSpc>
                <a:spcPct val="90000"/>
              </a:lnSpc>
            </a:pPr>
            <a:r>
              <a:rPr lang="el-GR" altLang="en-US" sz="2400" b="1" dirty="0"/>
              <a:t>Θρεπτικά άλατα</a:t>
            </a:r>
            <a:r>
              <a:rPr lang="el-GR" altLang="en-US" sz="2400" dirty="0"/>
              <a:t> (</a:t>
            </a:r>
            <a:r>
              <a:rPr lang="en-US" altLang="en-US" sz="2400" dirty="0"/>
              <a:t>N, P, Si, Fe</a:t>
            </a:r>
            <a:r>
              <a:rPr lang="el-GR" altLang="en-US" sz="2400" dirty="0"/>
              <a:t> κ.λπ.): η αγωνία του</a:t>
            </a:r>
            <a:r>
              <a:rPr lang="en-US" altLang="en-US" sz="2400" dirty="0"/>
              <a:t> </a:t>
            </a:r>
            <a:r>
              <a:rPr lang="el-GR" altLang="en-US" sz="2400" dirty="0"/>
              <a:t>οικοσυστήματος</a:t>
            </a:r>
          </a:p>
          <a:p>
            <a:pPr eaLnBrk="1" hangingPunct="1">
              <a:lnSpc>
                <a:spcPct val="90000"/>
              </a:lnSpc>
            </a:pPr>
            <a:r>
              <a:rPr lang="el-GR" altLang="en-US" sz="2400" dirty="0"/>
              <a:t>Καταπίεση παραγωγής: </a:t>
            </a:r>
            <a:r>
              <a:rPr lang="el-GR" altLang="en-US" sz="2400" dirty="0" err="1"/>
              <a:t>ολιγοτροφία</a:t>
            </a:r>
            <a:r>
              <a:rPr lang="el-GR" altLang="en-US" sz="2400" dirty="0"/>
              <a:t> (βάθος, απώλεια λόγω βαρύτητας, έρημος γαλάζιος ωκεανός)</a:t>
            </a:r>
          </a:p>
          <a:p>
            <a:pPr eaLnBrk="1" hangingPunct="1">
              <a:lnSpc>
                <a:spcPct val="90000"/>
              </a:lnSpc>
            </a:pPr>
            <a:r>
              <a:rPr lang="el-GR" altLang="en-US" sz="2400" dirty="0"/>
              <a:t>Κίνδυνος υπερβολής: ευτροφισμός, δυστροφία (αδιαφάνεια, </a:t>
            </a:r>
            <a:r>
              <a:rPr lang="el-GR" altLang="en-US" sz="2400" dirty="0" err="1"/>
              <a:t>αποξυγόνωση</a:t>
            </a:r>
            <a:r>
              <a:rPr lang="el-GR" altLang="en-US" sz="2400" dirty="0"/>
              <a:t>, αλλοιώσεις)</a:t>
            </a:r>
          </a:p>
          <a:p>
            <a:pPr eaLnBrk="1" hangingPunct="1">
              <a:lnSpc>
                <a:spcPct val="90000"/>
              </a:lnSpc>
            </a:pPr>
            <a:endParaRPr lang="en-GB" altLang="en-US" dirty="0"/>
          </a:p>
        </p:txBody>
      </p:sp>
      <p:sp>
        <p:nvSpPr>
          <p:cNvPr id="22532" name="Rectangle 6">
            <a:extLst>
              <a:ext uri="{FF2B5EF4-FFF2-40B4-BE49-F238E27FC236}">
                <a16:creationId xmlns:a16="http://schemas.microsoft.com/office/drawing/2014/main" id="{800004D4-BAD3-B4E6-5335-C2531BF6BDB1}"/>
              </a:ext>
            </a:extLst>
          </p:cNvPr>
          <p:cNvSpPr>
            <a:spLocks noGrp="1" noChangeArrowheads="1"/>
          </p:cNvSpPr>
          <p:nvPr>
            <p:ph type="body" sz="half" idx="2"/>
          </p:nvPr>
        </p:nvSpPr>
        <p:spPr/>
        <p:txBody>
          <a:bodyPr/>
          <a:lstStyle/>
          <a:p>
            <a:pPr eaLnBrk="1" hangingPunct="1">
              <a:lnSpc>
                <a:spcPct val="90000"/>
              </a:lnSpc>
            </a:pPr>
            <a:r>
              <a:rPr lang="el-GR" altLang="en-US" sz="2400" b="1" dirty="0"/>
              <a:t>Ακτινοβολία</a:t>
            </a:r>
            <a:r>
              <a:rPr lang="el-GR" altLang="en-US" sz="2400" dirty="0"/>
              <a:t>: η </a:t>
            </a:r>
            <a:r>
              <a:rPr lang="el-GR" altLang="en-US" sz="2400" dirty="0" err="1"/>
              <a:t>μοιρολατρεία</a:t>
            </a:r>
            <a:r>
              <a:rPr lang="el-GR" altLang="en-US" sz="2400" dirty="0"/>
              <a:t> του οικοσυστήματος</a:t>
            </a:r>
          </a:p>
          <a:p>
            <a:pPr eaLnBrk="1" hangingPunct="1">
              <a:lnSpc>
                <a:spcPct val="90000"/>
              </a:lnSpc>
            </a:pPr>
            <a:r>
              <a:rPr lang="el-GR" altLang="en-US" sz="2400" dirty="0"/>
              <a:t>Προνομιούχοι όροφοι: </a:t>
            </a:r>
            <a:r>
              <a:rPr lang="el-GR" altLang="en-US" sz="2400" dirty="0" err="1"/>
              <a:t>ευφωτική</a:t>
            </a:r>
            <a:r>
              <a:rPr lang="el-GR" altLang="en-US" sz="2400" dirty="0"/>
              <a:t> ζώνη</a:t>
            </a:r>
          </a:p>
          <a:p>
            <a:pPr eaLnBrk="1" hangingPunct="1">
              <a:lnSpc>
                <a:spcPct val="90000"/>
              </a:lnSpc>
            </a:pPr>
            <a:r>
              <a:rPr lang="el-GR" altLang="en-US" sz="2400" dirty="0"/>
              <a:t>Εξαρτημένα στρώματα: </a:t>
            </a:r>
            <a:r>
              <a:rPr lang="el-GR" altLang="en-US" sz="2400" dirty="0" err="1"/>
              <a:t>δυσφωτική</a:t>
            </a:r>
            <a:r>
              <a:rPr lang="el-GR" altLang="en-US" sz="2400" dirty="0"/>
              <a:t>, </a:t>
            </a:r>
            <a:r>
              <a:rPr lang="el-GR" altLang="en-US" sz="2400" dirty="0" err="1"/>
              <a:t>αφωτική</a:t>
            </a:r>
            <a:r>
              <a:rPr lang="el-GR" altLang="en-US" sz="2400" dirty="0"/>
              <a:t> ζώνη</a:t>
            </a:r>
            <a:endParaRPr lang="en-GB" alt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77A43281-DB89-7708-8CE2-2FE14AA2AC05}"/>
              </a:ext>
            </a:extLst>
          </p:cNvPr>
          <p:cNvSpPr>
            <a:spLocks noGrp="1" noChangeArrowheads="1"/>
          </p:cNvSpPr>
          <p:nvPr>
            <p:ph type="title"/>
          </p:nvPr>
        </p:nvSpPr>
        <p:spPr>
          <a:xfrm>
            <a:off x="914400" y="414286"/>
            <a:ext cx="10515600" cy="1325563"/>
          </a:xfrm>
        </p:spPr>
        <p:txBody>
          <a:bodyPr>
            <a:normAutofit/>
          </a:bodyPr>
          <a:lstStyle/>
          <a:p>
            <a:pPr eaLnBrk="1" hangingPunct="1"/>
            <a:r>
              <a:rPr lang="el-GR" altLang="en-US" sz="3200" dirty="0"/>
              <a:t>Άλγη (η, τα...)</a:t>
            </a:r>
            <a:endParaRPr lang="en-GB" altLang="en-US" sz="3200" dirty="0"/>
          </a:p>
        </p:txBody>
      </p:sp>
      <p:sp>
        <p:nvSpPr>
          <p:cNvPr id="24579" name="Rectangle 5">
            <a:extLst>
              <a:ext uri="{FF2B5EF4-FFF2-40B4-BE49-F238E27FC236}">
                <a16:creationId xmlns:a16="http://schemas.microsoft.com/office/drawing/2014/main" id="{B0B95419-AD6E-F7D5-F28E-B862B29D7CF6}"/>
              </a:ext>
            </a:extLst>
          </p:cNvPr>
          <p:cNvSpPr>
            <a:spLocks noGrp="1" noChangeArrowheads="1"/>
          </p:cNvSpPr>
          <p:nvPr>
            <p:ph type="body" sz="half" idx="1"/>
          </p:nvPr>
        </p:nvSpPr>
        <p:spPr/>
        <p:txBody>
          <a:bodyPr/>
          <a:lstStyle/>
          <a:p>
            <a:pPr eaLnBrk="1" hangingPunct="1"/>
            <a:r>
              <a:rPr lang="el-GR" altLang="en-US" dirty="0"/>
              <a:t>Φυσιολογική κατάσταση:</a:t>
            </a:r>
          </a:p>
          <a:p>
            <a:pPr eaLnBrk="1" hangingPunct="1">
              <a:buFontTx/>
              <a:buNone/>
            </a:pPr>
            <a:r>
              <a:rPr lang="en-US" altLang="en-US" dirty="0"/>
              <a:t>    </a:t>
            </a:r>
            <a:r>
              <a:rPr lang="el-GR" altLang="en-US" dirty="0"/>
              <a:t>Ρόλος φυτών (απαραίτητα για την προμήθεια ενέργειας και θρεπτικών υλών από το υπόλοιπο οικοσύστημα</a:t>
            </a:r>
          </a:p>
          <a:p>
            <a:pPr eaLnBrk="1" hangingPunct="1"/>
            <a:endParaRPr lang="en-GB" altLang="en-US" dirty="0"/>
          </a:p>
        </p:txBody>
      </p:sp>
      <p:sp>
        <p:nvSpPr>
          <p:cNvPr id="24580" name="Rectangle 6">
            <a:extLst>
              <a:ext uri="{FF2B5EF4-FFF2-40B4-BE49-F238E27FC236}">
                <a16:creationId xmlns:a16="http://schemas.microsoft.com/office/drawing/2014/main" id="{B7BBA3F8-9D91-E440-6B75-5168A56C732E}"/>
              </a:ext>
            </a:extLst>
          </p:cNvPr>
          <p:cNvSpPr>
            <a:spLocks noGrp="1" noChangeArrowheads="1"/>
          </p:cNvSpPr>
          <p:nvPr>
            <p:ph type="body" sz="half" idx="2"/>
          </p:nvPr>
        </p:nvSpPr>
        <p:spPr/>
        <p:txBody>
          <a:bodyPr/>
          <a:lstStyle/>
          <a:p>
            <a:pPr eaLnBrk="1" hangingPunct="1"/>
            <a:r>
              <a:rPr lang="el-GR" altLang="en-US" dirty="0"/>
              <a:t>Παθολογική κατάσταση:</a:t>
            </a:r>
          </a:p>
          <a:p>
            <a:pPr eaLnBrk="1" hangingPunct="1">
              <a:buFontTx/>
              <a:buNone/>
            </a:pPr>
            <a:r>
              <a:rPr lang="en-US" altLang="en-US" dirty="0"/>
              <a:t>   </a:t>
            </a:r>
            <a:r>
              <a:rPr lang="el-GR" altLang="en-US" dirty="0"/>
              <a:t>Ευτροφισμός</a:t>
            </a:r>
            <a:r>
              <a:rPr lang="en-US" altLang="en-US" dirty="0"/>
              <a:t>,</a:t>
            </a:r>
            <a:r>
              <a:rPr lang="el-GR" altLang="en-US" dirty="0"/>
              <a:t> δυστροφία (υπονόμευση λειτουργίας οικοσυστήματος)</a:t>
            </a:r>
            <a:endParaRPr lang="en-GB"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E0390C6-BA1C-3CCC-1E58-6ECDDC68441A}"/>
              </a:ext>
            </a:extLst>
          </p:cNvPr>
          <p:cNvSpPr>
            <a:spLocks noGrp="1" noChangeArrowheads="1"/>
          </p:cNvSpPr>
          <p:nvPr>
            <p:ph type="title"/>
          </p:nvPr>
        </p:nvSpPr>
        <p:spPr/>
        <p:txBody>
          <a:bodyPr>
            <a:normAutofit/>
          </a:bodyPr>
          <a:lstStyle/>
          <a:p>
            <a:pPr eaLnBrk="1" hangingPunct="1"/>
            <a:r>
              <a:rPr lang="el-GR" altLang="en-US" sz="3200" dirty="0"/>
              <a:t>Παράγοντες περιορισμού παραγωγικότητας θαλασσών</a:t>
            </a:r>
            <a:endParaRPr lang="en-GB" altLang="en-US" sz="3200" dirty="0"/>
          </a:p>
        </p:txBody>
      </p:sp>
      <p:sp>
        <p:nvSpPr>
          <p:cNvPr id="28675" name="Rectangle 3">
            <a:extLst>
              <a:ext uri="{FF2B5EF4-FFF2-40B4-BE49-F238E27FC236}">
                <a16:creationId xmlns:a16="http://schemas.microsoft.com/office/drawing/2014/main" id="{613AD623-9B25-332A-22B4-F76E8187DA01}"/>
              </a:ext>
            </a:extLst>
          </p:cNvPr>
          <p:cNvSpPr>
            <a:spLocks noGrp="1" noChangeArrowheads="1"/>
          </p:cNvSpPr>
          <p:nvPr>
            <p:ph type="body" idx="1"/>
          </p:nvPr>
        </p:nvSpPr>
        <p:spPr/>
        <p:txBody>
          <a:bodyPr/>
          <a:lstStyle/>
          <a:p>
            <a:pPr eaLnBrk="1" hangingPunct="1">
              <a:lnSpc>
                <a:spcPct val="90000"/>
              </a:lnSpc>
            </a:pPr>
            <a:r>
              <a:rPr lang="el-GR" altLang="en-US" sz="2400" dirty="0"/>
              <a:t>Ακτινοβολία</a:t>
            </a:r>
          </a:p>
          <a:p>
            <a:pPr eaLnBrk="1" hangingPunct="1">
              <a:lnSpc>
                <a:spcPct val="90000"/>
              </a:lnSpc>
            </a:pPr>
            <a:r>
              <a:rPr lang="el-GR" altLang="en-US" sz="2400" dirty="0"/>
              <a:t>Θερμοκρασία</a:t>
            </a:r>
          </a:p>
          <a:p>
            <a:pPr eaLnBrk="1" hangingPunct="1">
              <a:lnSpc>
                <a:spcPct val="90000"/>
              </a:lnSpc>
            </a:pPr>
            <a:r>
              <a:rPr lang="en-US" altLang="en-US" sz="2400" dirty="0"/>
              <a:t>C</a:t>
            </a:r>
            <a:r>
              <a:rPr lang="el-GR" altLang="en-US" sz="2400" dirty="0"/>
              <a:t>Ο</a:t>
            </a:r>
            <a:r>
              <a:rPr lang="el-GR" altLang="en-US" sz="2400" baseline="-25000" dirty="0"/>
              <a:t>2</a:t>
            </a:r>
          </a:p>
          <a:p>
            <a:pPr eaLnBrk="1" hangingPunct="1">
              <a:lnSpc>
                <a:spcPct val="90000"/>
              </a:lnSpc>
            </a:pPr>
            <a:r>
              <a:rPr lang="el-GR" altLang="en-US" sz="2400" dirty="0"/>
              <a:t>Θρεπτικά (~33 χημικά στοιχεία) ως περιοριστικός παράγων: ζώνη ~ 100 </a:t>
            </a:r>
            <a:r>
              <a:rPr lang="en-US" altLang="en-US" sz="2400" dirty="0"/>
              <a:t>m</a:t>
            </a:r>
            <a:r>
              <a:rPr lang="el-GR" altLang="en-US" sz="2400" dirty="0"/>
              <a:t>, περιορισμένη ανάμειξη, μικρή εισροή από ξηρά, καταβύθιση λόγω βαρύτητας, έλλειψη αποθεμάτων (λόγω μικρού μεγέθους παραγωγών)</a:t>
            </a:r>
          </a:p>
          <a:p>
            <a:pPr eaLnBrk="1" hangingPunct="1">
              <a:lnSpc>
                <a:spcPct val="90000"/>
              </a:lnSpc>
            </a:pPr>
            <a:r>
              <a:rPr lang="el-GR" altLang="en-US" sz="2400" dirty="0"/>
              <a:t>Θρεπτικά δεν είναι περιοριστικός παράγων, όταν δεν παρατηρούνται: σύνδεση παραγωγικότητας και ανοδικών κινήσεων, αύξηση συγκέντρωσης θρεπτικών με το βάθος, αύξηση παραγωγικότητας με παρουσία υδρόβιων φυτών</a:t>
            </a:r>
            <a:endParaRPr lang="en-GB" altLang="en-US" sz="2400" dirty="0"/>
          </a:p>
        </p:txBody>
      </p:sp>
    </p:spTree>
    <p:extLst>
      <p:ext uri="{BB962C8B-B14F-4D97-AF65-F5344CB8AC3E}">
        <p14:creationId xmlns:p14="http://schemas.microsoft.com/office/powerpoint/2010/main" val="1335470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FD3EB3E5-A7DB-F84B-306E-3044AA9B959E}"/>
              </a:ext>
            </a:extLst>
          </p:cNvPr>
          <p:cNvSpPr>
            <a:spLocks noGrp="1" noChangeArrowheads="1"/>
          </p:cNvSpPr>
          <p:nvPr>
            <p:ph type="title"/>
          </p:nvPr>
        </p:nvSpPr>
        <p:spPr/>
        <p:txBody>
          <a:bodyPr>
            <a:normAutofit/>
          </a:bodyPr>
          <a:lstStyle/>
          <a:p>
            <a:pPr eaLnBrk="1" hangingPunct="1"/>
            <a:r>
              <a:rPr lang="el-GR" altLang="en-US" sz="3200" dirty="0"/>
              <a:t>Παράγοντες </a:t>
            </a:r>
            <a:r>
              <a:rPr lang="el-GR" altLang="en-US" sz="3200" dirty="0" err="1"/>
              <a:t>αποξυγόνωσης</a:t>
            </a:r>
            <a:endParaRPr lang="en-GB" altLang="en-US" sz="3200" dirty="0"/>
          </a:p>
        </p:txBody>
      </p:sp>
      <p:sp>
        <p:nvSpPr>
          <p:cNvPr id="26627" name="Rectangle 5">
            <a:extLst>
              <a:ext uri="{FF2B5EF4-FFF2-40B4-BE49-F238E27FC236}">
                <a16:creationId xmlns:a16="http://schemas.microsoft.com/office/drawing/2014/main" id="{C3C90A39-FE5D-8412-B94B-F995090F22EE}"/>
              </a:ext>
            </a:extLst>
          </p:cNvPr>
          <p:cNvSpPr>
            <a:spLocks noGrp="1" noChangeArrowheads="1"/>
          </p:cNvSpPr>
          <p:nvPr>
            <p:ph type="body" sz="half" idx="1"/>
          </p:nvPr>
        </p:nvSpPr>
        <p:spPr/>
        <p:txBody>
          <a:bodyPr/>
          <a:lstStyle/>
          <a:p>
            <a:pPr eaLnBrk="1" hangingPunct="1"/>
            <a:r>
              <a:rPr lang="el-GR" altLang="en-US" sz="2400" dirty="0"/>
              <a:t>Οργανικές ύλες</a:t>
            </a:r>
          </a:p>
          <a:p>
            <a:pPr eaLnBrk="1" hangingPunct="1"/>
            <a:endParaRPr lang="el-GR" altLang="en-US" sz="2400" dirty="0"/>
          </a:p>
          <a:p>
            <a:pPr eaLnBrk="1" hangingPunct="1"/>
            <a:r>
              <a:rPr lang="el-GR" altLang="en-US" sz="2400" dirty="0"/>
              <a:t>Αμμωνία</a:t>
            </a:r>
          </a:p>
          <a:p>
            <a:pPr eaLnBrk="1" hangingPunct="1"/>
            <a:endParaRPr lang="en-US" altLang="en-US" sz="2400" dirty="0"/>
          </a:p>
          <a:p>
            <a:pPr eaLnBrk="1" hangingPunct="1"/>
            <a:r>
              <a:rPr lang="el-GR" altLang="en-US" sz="2400" dirty="0"/>
              <a:t>Θερμική ρύπανση</a:t>
            </a:r>
          </a:p>
          <a:p>
            <a:pPr eaLnBrk="1" hangingPunct="1"/>
            <a:endParaRPr lang="el-GR" altLang="en-US" sz="2400" dirty="0"/>
          </a:p>
          <a:p>
            <a:pPr eaLnBrk="1" hangingPunct="1"/>
            <a:r>
              <a:rPr lang="el-GR" altLang="en-US" sz="2400"/>
              <a:t>Ευτροφισμός</a:t>
            </a:r>
            <a:endParaRPr lang="el-GR" altLang="en-US" sz="2400" dirty="0"/>
          </a:p>
          <a:p>
            <a:pPr eaLnBrk="1" hangingPunct="1"/>
            <a:endParaRPr lang="en-GB" altLang="en-US" sz="2400" dirty="0"/>
          </a:p>
        </p:txBody>
      </p:sp>
      <p:sp>
        <p:nvSpPr>
          <p:cNvPr id="26628" name="Rectangle 6">
            <a:extLst>
              <a:ext uri="{FF2B5EF4-FFF2-40B4-BE49-F238E27FC236}">
                <a16:creationId xmlns:a16="http://schemas.microsoft.com/office/drawing/2014/main" id="{50577890-00B4-C5DB-F6E7-7C9B98003E4D}"/>
              </a:ext>
            </a:extLst>
          </p:cNvPr>
          <p:cNvSpPr>
            <a:spLocks noGrp="1" noChangeArrowheads="1"/>
          </p:cNvSpPr>
          <p:nvPr>
            <p:ph type="body" sz="half" idx="2"/>
          </p:nvPr>
        </p:nvSpPr>
        <p:spPr/>
        <p:txBody>
          <a:bodyPr/>
          <a:lstStyle/>
          <a:p>
            <a:pPr eaLnBrk="1" hangingPunct="1">
              <a:lnSpc>
                <a:spcPct val="90000"/>
              </a:lnSpc>
            </a:pPr>
            <a:r>
              <a:rPr lang="el-GR" altLang="en-US" sz="2000"/>
              <a:t>Οργανική ύλη + Ο</a:t>
            </a:r>
            <a:r>
              <a:rPr lang="el-GR" altLang="en-US" sz="2000" baseline="-25000"/>
              <a:t>2 </a:t>
            </a:r>
            <a:r>
              <a:rPr lang="el-GR" altLang="en-US" sz="2000"/>
              <a:t>=&gt; </a:t>
            </a:r>
            <a:r>
              <a:rPr lang="en-US" altLang="en-US" sz="2000"/>
              <a:t>C</a:t>
            </a:r>
            <a:r>
              <a:rPr lang="el-GR" altLang="en-US" sz="2000"/>
              <a:t>Ο</a:t>
            </a:r>
            <a:r>
              <a:rPr lang="el-GR" altLang="en-US" sz="2000" baseline="-25000"/>
              <a:t>2</a:t>
            </a:r>
            <a:r>
              <a:rPr lang="en-US" altLang="en-US" sz="2000" baseline="-25000"/>
              <a:t> </a:t>
            </a:r>
            <a:r>
              <a:rPr lang="en-US" altLang="en-US" sz="2000"/>
              <a:t>+ </a:t>
            </a:r>
            <a:r>
              <a:rPr lang="el-GR" altLang="en-US" sz="2000"/>
              <a:t>Η</a:t>
            </a:r>
            <a:r>
              <a:rPr lang="el-GR" altLang="en-US" sz="2000" baseline="-25000"/>
              <a:t>2</a:t>
            </a:r>
            <a:r>
              <a:rPr lang="en-US" altLang="en-US" sz="2000"/>
              <a:t>O:</a:t>
            </a:r>
            <a:r>
              <a:rPr lang="el-GR" altLang="en-US" sz="2000"/>
              <a:t> αερόβια αναπνοή</a:t>
            </a:r>
          </a:p>
          <a:p>
            <a:pPr eaLnBrk="1" hangingPunct="1">
              <a:lnSpc>
                <a:spcPct val="90000"/>
              </a:lnSpc>
            </a:pPr>
            <a:endParaRPr lang="en-US" altLang="en-US" sz="2000"/>
          </a:p>
          <a:p>
            <a:pPr eaLnBrk="1" hangingPunct="1">
              <a:lnSpc>
                <a:spcPct val="90000"/>
              </a:lnSpc>
            </a:pPr>
            <a:r>
              <a:rPr lang="el-GR" altLang="en-US" sz="2000"/>
              <a:t>ΝΗ</a:t>
            </a:r>
            <a:r>
              <a:rPr lang="el-GR" altLang="en-US" sz="2000" baseline="-25000"/>
              <a:t>3 </a:t>
            </a:r>
            <a:r>
              <a:rPr lang="el-GR" altLang="en-US" sz="2000"/>
              <a:t>+ Ο</a:t>
            </a:r>
            <a:r>
              <a:rPr lang="el-GR" altLang="en-US" sz="2000" baseline="-25000"/>
              <a:t>2 </a:t>
            </a:r>
            <a:r>
              <a:rPr lang="el-GR" altLang="en-US" sz="2000"/>
              <a:t>=&gt; ΝΟ</a:t>
            </a:r>
            <a:r>
              <a:rPr lang="el-GR" altLang="en-US" sz="2000" baseline="-25000"/>
              <a:t>3 </a:t>
            </a:r>
            <a:r>
              <a:rPr lang="el-GR" altLang="en-US" sz="2000"/>
              <a:t>+ Η</a:t>
            </a:r>
            <a:r>
              <a:rPr lang="el-GR" altLang="en-US" sz="2000" baseline="-25000"/>
              <a:t>2</a:t>
            </a:r>
            <a:r>
              <a:rPr lang="el-GR" altLang="en-US" sz="2000"/>
              <a:t>Ο: νιτροποίηση</a:t>
            </a:r>
          </a:p>
          <a:p>
            <a:pPr eaLnBrk="1" hangingPunct="1">
              <a:lnSpc>
                <a:spcPct val="90000"/>
              </a:lnSpc>
            </a:pPr>
            <a:endParaRPr lang="en-US" altLang="en-US" sz="2000"/>
          </a:p>
          <a:p>
            <a:pPr eaLnBrk="1" hangingPunct="1">
              <a:lnSpc>
                <a:spcPct val="90000"/>
              </a:lnSpc>
            </a:pPr>
            <a:r>
              <a:rPr lang="el-GR" altLang="en-US" sz="2000"/>
              <a:t>Μείωση διαλυμένου Ο</a:t>
            </a:r>
            <a:r>
              <a:rPr lang="el-GR" altLang="en-US" sz="2000" baseline="-25000"/>
              <a:t>2</a:t>
            </a:r>
            <a:r>
              <a:rPr lang="el-GR" altLang="en-US" sz="2000"/>
              <a:t>, αύξηση μεταβολισμού οργανισμών</a:t>
            </a:r>
          </a:p>
          <a:p>
            <a:pPr eaLnBrk="1" hangingPunct="1">
              <a:lnSpc>
                <a:spcPct val="90000"/>
              </a:lnSpc>
            </a:pPr>
            <a:r>
              <a:rPr lang="el-GR" altLang="en-US" sz="2000"/>
              <a:t>Μείωση διαφάνειας, μείωση οξυγόνωσης, ανατροπή σχέσης φωτοσύνθεσης/αναπνοής, αποσύνθεση αλγών </a:t>
            </a:r>
            <a:endParaRPr lang="en-GB"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729B-B5C8-DAB0-8386-B58366A3994B}"/>
              </a:ext>
            </a:extLst>
          </p:cNvPr>
          <p:cNvSpPr>
            <a:spLocks noGrp="1"/>
          </p:cNvSpPr>
          <p:nvPr>
            <p:ph type="title"/>
          </p:nvPr>
        </p:nvSpPr>
        <p:spPr/>
        <p:txBody>
          <a:bodyPr/>
          <a:lstStyle/>
          <a:p>
            <a:r>
              <a:rPr lang="el-GR" dirty="0"/>
              <a:t>Πολιτική περιβάλλοντος 1974-2024</a:t>
            </a:r>
            <a:endParaRPr lang="en-US" dirty="0"/>
          </a:p>
        </p:txBody>
      </p:sp>
      <p:sp>
        <p:nvSpPr>
          <p:cNvPr id="3" name="Content Placeholder 2">
            <a:extLst>
              <a:ext uri="{FF2B5EF4-FFF2-40B4-BE49-F238E27FC236}">
                <a16:creationId xmlns:a16="http://schemas.microsoft.com/office/drawing/2014/main" id="{B41B52EF-5201-D0D1-89BA-A1046EB0995E}"/>
              </a:ext>
            </a:extLst>
          </p:cNvPr>
          <p:cNvSpPr>
            <a:spLocks noGrp="1"/>
          </p:cNvSpPr>
          <p:nvPr>
            <p:ph idx="1"/>
          </p:nvPr>
        </p:nvSpPr>
        <p:spPr/>
        <p:txBody>
          <a:bodyPr/>
          <a:lstStyle/>
          <a:p>
            <a:r>
              <a:rPr lang="el-GR" dirty="0"/>
              <a:t>Κείμενο «Περιβάλλον εναντίον ανάπτυξης» (11 σελίδες)</a:t>
            </a:r>
            <a:endParaRPr lang="en-US" dirty="0"/>
          </a:p>
        </p:txBody>
      </p:sp>
    </p:spTree>
    <p:extLst>
      <p:ext uri="{BB962C8B-B14F-4D97-AF65-F5344CB8AC3E}">
        <p14:creationId xmlns:p14="http://schemas.microsoft.com/office/powerpoint/2010/main" val="336245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4177A9B-DF4B-7BA3-B462-A98F03633991}"/>
              </a:ext>
            </a:extLst>
          </p:cNvPr>
          <p:cNvSpPr>
            <a:spLocks noGrp="1" noChangeArrowheads="1"/>
          </p:cNvSpPr>
          <p:nvPr>
            <p:ph type="title"/>
          </p:nvPr>
        </p:nvSpPr>
        <p:spPr/>
        <p:txBody>
          <a:bodyPr/>
          <a:lstStyle/>
          <a:p>
            <a:pPr eaLnBrk="1" hangingPunct="1"/>
            <a:r>
              <a:rPr lang="el-GR" altLang="en-US"/>
              <a:t>Περιβαλλοντική πολιτική</a:t>
            </a:r>
            <a:endParaRPr lang="en-GB" altLang="en-US"/>
          </a:p>
        </p:txBody>
      </p:sp>
      <p:sp>
        <p:nvSpPr>
          <p:cNvPr id="32771" name="Rectangle 3">
            <a:extLst>
              <a:ext uri="{FF2B5EF4-FFF2-40B4-BE49-F238E27FC236}">
                <a16:creationId xmlns:a16="http://schemas.microsoft.com/office/drawing/2014/main" id="{0D9E4E78-058E-0EB6-7E77-1C5920AD3B14}"/>
              </a:ext>
            </a:extLst>
          </p:cNvPr>
          <p:cNvSpPr>
            <a:spLocks noGrp="1" noChangeArrowheads="1"/>
          </p:cNvSpPr>
          <p:nvPr>
            <p:ph type="body" idx="1"/>
          </p:nvPr>
        </p:nvSpPr>
        <p:spPr/>
        <p:txBody>
          <a:bodyPr/>
          <a:lstStyle/>
          <a:p>
            <a:pPr eaLnBrk="1" hangingPunct="1"/>
            <a:endParaRPr lang="el-GR" altLang="en-US"/>
          </a:p>
          <a:p>
            <a:pPr eaLnBrk="1" hangingPunct="1"/>
            <a:r>
              <a:rPr lang="el-GR" altLang="en-US"/>
              <a:t>Νομοθεσία, ρυθμίσεις</a:t>
            </a:r>
          </a:p>
          <a:p>
            <a:pPr eaLnBrk="1" hangingPunct="1"/>
            <a:r>
              <a:rPr lang="el-GR" altLang="en-US"/>
              <a:t>Διοίκηση, μηχανισμοί</a:t>
            </a:r>
          </a:p>
          <a:p>
            <a:pPr eaLnBrk="1" hangingPunct="1"/>
            <a:r>
              <a:rPr lang="el-GR" altLang="en-US"/>
              <a:t>Επιστήμη, τεχνολογία</a:t>
            </a:r>
            <a:endParaRPr lang="en-US" altLang="en-US"/>
          </a:p>
          <a:p>
            <a:pPr eaLnBrk="1" hangingPunct="1"/>
            <a:r>
              <a:rPr lang="el-GR" altLang="en-US"/>
              <a:t>Οικονομία, πολιτικές ανά τομέα</a:t>
            </a:r>
          </a:p>
          <a:p>
            <a:pPr eaLnBrk="1" hangingPunct="1"/>
            <a:r>
              <a:rPr lang="el-GR" altLang="en-US"/>
              <a:t>Ιδεολογία: εκπαίδευση, ενημέρωση, συμμετοχή </a:t>
            </a:r>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cheme">
            <a:extLst>
              <a:ext uri="{FF2B5EF4-FFF2-40B4-BE49-F238E27FC236}">
                <a16:creationId xmlns:a16="http://schemas.microsoft.com/office/drawing/2014/main" id="{E642C373-1232-F381-9BCC-E1452E03E63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630238"/>
            <a:ext cx="9144000" cy="6227762"/>
          </a:xfrm>
          <a:noFill/>
        </p:spPr>
      </p:pic>
    </p:spTree>
    <p:extLst>
      <p:ext uri="{BB962C8B-B14F-4D97-AF65-F5344CB8AC3E}">
        <p14:creationId xmlns:p14="http://schemas.microsoft.com/office/powerpoint/2010/main" val="64022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7286037-30F1-A3B9-5D59-AEEA7F240615}"/>
              </a:ext>
            </a:extLst>
          </p:cNvPr>
          <p:cNvSpPr>
            <a:spLocks noGrp="1" noChangeArrowheads="1"/>
          </p:cNvSpPr>
          <p:nvPr>
            <p:ph type="title"/>
          </p:nvPr>
        </p:nvSpPr>
        <p:spPr/>
        <p:txBody>
          <a:bodyPr/>
          <a:lstStyle/>
          <a:p>
            <a:r>
              <a:rPr lang="el-GR" altLang="en-US" dirty="0"/>
              <a:t>Τρόποι εφαρμογής</a:t>
            </a:r>
            <a:r>
              <a:rPr lang="en-US" altLang="en-US" dirty="0"/>
              <a:t> </a:t>
            </a:r>
            <a:r>
              <a:rPr lang="el-GR" altLang="en-US" dirty="0"/>
              <a:t>περιβαλλοντικής πολιτικής</a:t>
            </a:r>
            <a:endParaRPr lang="en-GB" altLang="en-US" dirty="0"/>
          </a:p>
        </p:txBody>
      </p:sp>
      <p:sp>
        <p:nvSpPr>
          <p:cNvPr id="36867" name="Content Placeholder 2">
            <a:extLst>
              <a:ext uri="{FF2B5EF4-FFF2-40B4-BE49-F238E27FC236}">
                <a16:creationId xmlns:a16="http://schemas.microsoft.com/office/drawing/2014/main" id="{38BDF8DF-C88F-0885-1854-D08E87330EF8}"/>
              </a:ext>
            </a:extLst>
          </p:cNvPr>
          <p:cNvSpPr>
            <a:spLocks noGrp="1" noChangeArrowheads="1"/>
          </p:cNvSpPr>
          <p:nvPr>
            <p:ph idx="1"/>
          </p:nvPr>
        </p:nvSpPr>
        <p:spPr/>
        <p:txBody>
          <a:bodyPr/>
          <a:lstStyle/>
          <a:p>
            <a:r>
              <a:rPr lang="el-GR" altLang="en-US" dirty="0"/>
              <a:t>Εκπαίδευση</a:t>
            </a:r>
            <a:endParaRPr lang="en-US" altLang="en-US" dirty="0"/>
          </a:p>
          <a:p>
            <a:r>
              <a:rPr lang="el-GR" altLang="en-US" dirty="0"/>
              <a:t>Καταστολή</a:t>
            </a:r>
            <a:endParaRPr lang="en-US" altLang="en-US" dirty="0"/>
          </a:p>
          <a:p>
            <a:r>
              <a:rPr lang="el-GR" altLang="en-US" dirty="0"/>
              <a:t>Οικονομία</a:t>
            </a:r>
            <a:endParaRPr lang="en-US" altLang="en-US" dirty="0"/>
          </a:p>
          <a:p>
            <a:r>
              <a:rPr lang="el-GR" altLang="en-US" dirty="0"/>
              <a:t>Τεχνολογία</a:t>
            </a:r>
          </a:p>
          <a:p>
            <a:endParaRPr lang="el-GR" altLang="en-US" dirty="0"/>
          </a:p>
          <a:p>
            <a:endParaRPr lang="el-GR" altLang="en-US" dirty="0"/>
          </a:p>
          <a:p>
            <a:endParaRPr lang="en-GB"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0088114-C1D1-3705-BAA1-1B9C9B81EABA}"/>
              </a:ext>
            </a:extLst>
          </p:cNvPr>
          <p:cNvSpPr>
            <a:spLocks noGrp="1" noChangeArrowheads="1"/>
          </p:cNvSpPr>
          <p:nvPr>
            <p:ph type="title"/>
          </p:nvPr>
        </p:nvSpPr>
        <p:spPr/>
        <p:txBody>
          <a:bodyPr>
            <a:normAutofit/>
          </a:bodyPr>
          <a:lstStyle/>
          <a:p>
            <a:pPr eaLnBrk="1" hangingPunct="1"/>
            <a:r>
              <a:rPr lang="el-GR" altLang="en-US" sz="3600" dirty="0"/>
              <a:t>Εκτίμηση περιβαλλοντικών επιπτώσεων (ΕΠΕ, ΕΙΑ)</a:t>
            </a:r>
          </a:p>
        </p:txBody>
      </p:sp>
      <p:sp>
        <p:nvSpPr>
          <p:cNvPr id="57347" name="Rectangle 3">
            <a:extLst>
              <a:ext uri="{FF2B5EF4-FFF2-40B4-BE49-F238E27FC236}">
                <a16:creationId xmlns:a16="http://schemas.microsoft.com/office/drawing/2014/main" id="{9D5475B9-1DDD-B670-1469-1B9AF57BE5D3}"/>
              </a:ext>
            </a:extLst>
          </p:cNvPr>
          <p:cNvSpPr>
            <a:spLocks noGrp="1" noChangeArrowheads="1"/>
          </p:cNvSpPr>
          <p:nvPr>
            <p:ph type="body" idx="1"/>
          </p:nvPr>
        </p:nvSpPr>
        <p:spPr/>
        <p:txBody>
          <a:bodyPr/>
          <a:lstStyle/>
          <a:p>
            <a:pPr marL="533400" indent="-533400">
              <a:buNone/>
            </a:pPr>
            <a:r>
              <a:rPr lang="el-GR" altLang="en-US" dirty="0"/>
              <a:t>Εργαλείο συνδιαλλαγής / συμβιβασμού μεταξύ ανάπτυξης και περιβάλλοντος</a:t>
            </a:r>
          </a:p>
          <a:p>
            <a:pPr marL="533400" indent="-533400">
              <a:buNone/>
            </a:pPr>
            <a:endParaRPr lang="el-GR" altLang="en-US" dirty="0"/>
          </a:p>
          <a:p>
            <a:pPr marL="533400" indent="-533400">
              <a:buNone/>
            </a:pPr>
            <a:r>
              <a:rPr lang="el-GR" altLang="en-US" dirty="0"/>
              <a:t>Συνιστώσες ΕΠΕ</a:t>
            </a:r>
          </a:p>
          <a:p>
            <a:pPr marL="533400" indent="-533400">
              <a:buFontTx/>
              <a:buAutoNum type="arabicPeriod"/>
            </a:pPr>
            <a:r>
              <a:rPr lang="el-GR" altLang="en-US" sz="2400" dirty="0"/>
              <a:t>Επιστημονική ανάλυση, σχεδιασμός, τεχνολογία (Μ.Π.Ε. έργου ή δραστηριότητας)</a:t>
            </a:r>
          </a:p>
          <a:p>
            <a:pPr marL="533400" indent="-533400">
              <a:buFontTx/>
              <a:buAutoNum type="arabicPeriod"/>
            </a:pPr>
            <a:r>
              <a:rPr lang="el-GR" altLang="en-US" sz="2400" dirty="0"/>
              <a:t>Διάλογος, επιδίωξη συναίνεσης (Δημοσιοποίηση)</a:t>
            </a:r>
          </a:p>
          <a:p>
            <a:pPr marL="533400" indent="-533400">
              <a:buFontTx/>
              <a:buAutoNum type="arabicPeriod"/>
            </a:pPr>
            <a:r>
              <a:rPr lang="el-GR" altLang="en-US" sz="2400" dirty="0"/>
              <a:t>Επιβολή, έλεγχος τήρησης όρων (Παρακολούθηση)</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TotalTime>
  <Words>2065</Words>
  <Application>Microsoft Office PowerPoint</Application>
  <PresentationFormat>Widescreen</PresentationFormat>
  <Paragraphs>276</Paragraphs>
  <Slides>47</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Aptos</vt:lpstr>
      <vt:lpstr>Aptos Display</vt:lpstr>
      <vt:lpstr>Arial</vt:lpstr>
      <vt:lpstr>Calibri</vt:lpstr>
      <vt:lpstr>Times New Roman</vt:lpstr>
      <vt:lpstr>Wingdings</vt:lpstr>
      <vt:lpstr>Office Theme</vt:lpstr>
      <vt:lpstr>Photo Editor Photo</vt:lpstr>
      <vt:lpstr>Οικοσυστήματα, Περιβαλλοντική πολιτική,   Ανθρωπογενής κλιματική αλλαγή </vt:lpstr>
      <vt:lpstr>Ανάλυση-κατανόηση περιβάλλοντος </vt:lpstr>
      <vt:lpstr>PowerPoint Presentation</vt:lpstr>
      <vt:lpstr>https://www.taylorfrancis.com/books/oa-mono/10.1201/b14609/ecology-applied-environmental-science-kimon-hadjibiros </vt:lpstr>
      <vt:lpstr>Πολιτική περιβάλλοντος 1974-2024</vt:lpstr>
      <vt:lpstr>Περιβαλλοντική πολιτική</vt:lpstr>
      <vt:lpstr>PowerPoint Presentation</vt:lpstr>
      <vt:lpstr>Τρόποι εφαρμογής περιβαλλοντικής πολιτικής</vt:lpstr>
      <vt:lpstr>Εκτίμηση περιβαλλοντικών επιπτώσεων (ΕΠΕ, ΕΙΑ)</vt:lpstr>
      <vt:lpstr>Περιεχόμενο Μ.Π.Ε.</vt:lpstr>
      <vt:lpstr>Μ.Π.Ε. λιμένων</vt:lpstr>
      <vt:lpstr>Πόσο ρίσκο;</vt:lpstr>
      <vt:lpstr>Ανθρωπογενής κλιματική αλλαγή</vt:lpstr>
      <vt:lpstr>Εποχή μεγάλης στροφής</vt:lpstr>
      <vt:lpstr>Εξαιρετικά πολύπλοκο στοίχημα των επόμενων δεκαετιών </vt:lpstr>
      <vt:lpstr>Barack Obama</vt:lpstr>
      <vt:lpstr>Το κλίμα της Γης όχι σταθερό, συμβαίνουν, κλιματικές αλλαγές φυσικές και ανθρωπογενείς</vt:lpstr>
      <vt:lpstr>Earth’s Atmospheric Gases (+CFCs)</vt:lpstr>
      <vt:lpstr>PowerPoint Presentation</vt:lpstr>
      <vt:lpstr>Μετριασμός-προσαρμογή</vt:lpstr>
      <vt:lpstr>Μελλοντικές συγκεντρώσεις CO2 </vt:lpstr>
      <vt:lpstr>PowerPoint Presentation</vt:lpstr>
      <vt:lpstr>Πράσινη μετάβαση</vt:lpstr>
      <vt:lpstr>STERN: οικονομικά της κλιματικής αλλαγής</vt:lpstr>
      <vt:lpstr>Mauna Loa curve</vt:lpstr>
      <vt:lpstr>Συμφωνία Paris, 30/11-12/12/2015, 197 χώρες</vt:lpstr>
      <vt:lpstr>Τι συνεπάγεται η περισσότερη ενέργεια στην ατμόσφαιρα;</vt:lpstr>
      <vt:lpstr>Μετριασμός κλιματικής αλλαγής</vt:lpstr>
      <vt:lpstr>Μετριασμός εκπομπών αερίων θερμοκηπίου</vt:lpstr>
      <vt:lpstr>Προσαρμογή στην αναπόφευκτη κλιματική αλλαγή</vt:lpstr>
      <vt:lpstr>No-impact λιμένας</vt:lpstr>
      <vt:lpstr>Επιπτώσεις κλιματικής αλλαγής στα λιμάνια</vt:lpstr>
      <vt:lpstr>Προσαρμογή λιμένων στην κλιματική αλλαγή</vt:lpstr>
      <vt:lpstr>Mitigation-Adaptation σε θαλάσσιες μεταφορές</vt:lpstr>
      <vt:lpstr>Μεσογειακός κυκλώνας ‘’Ιανός’’, 16-20/9/ 2020</vt:lpstr>
      <vt:lpstr>Μεσογειακός κυκλώνας Daniel, 5-12/9/2023 </vt:lpstr>
      <vt:lpstr>Το φαινόμενο οξίνισης της θάλασσας  </vt:lpstr>
      <vt:lpstr>PowerPoint Presentation</vt:lpstr>
      <vt:lpstr>Η οξίνιση του θαλάσσιου νερού βλάπτει τα θαλάσσια και παράκτια οικοσυστήματα και τις λιμενικές υποδομές (μέταλλα, σκυρόδεμα)   </vt:lpstr>
      <vt:lpstr>Φυσικό περιβάλλον  –  Αντίστοιχο υδατικό οικοσύστημα</vt:lpstr>
      <vt:lpstr>Επιπτώσεις ανθρώπινων δραστηριοτήτων:  Ρύπανση υδατικών οικοσυστημάτων</vt:lpstr>
      <vt:lpstr>Περιοριστικοί παράγοντες στο υδάτινο περιβάλλον</vt:lpstr>
      <vt:lpstr>Ακτινοβολία στο νερό</vt:lpstr>
      <vt:lpstr>Υδατικό οικοσύστημα</vt:lpstr>
      <vt:lpstr>Άλγη (η, τα...)</vt:lpstr>
      <vt:lpstr>Παράγοντες περιορισμού παραγωγικότητας θαλασσών</vt:lpstr>
      <vt:lpstr>Παράγοντες αποξυγόνωσης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Kimon Hadjibiros</dc:creator>
  <cp:lastModifiedBy>Kimon Hadjibiros</cp:lastModifiedBy>
  <cp:revision>13</cp:revision>
  <dcterms:created xsi:type="dcterms:W3CDTF">2024-10-09T13:53:31Z</dcterms:created>
  <dcterms:modified xsi:type="dcterms:W3CDTF">2024-10-25T16:33:46Z</dcterms:modified>
</cp:coreProperties>
</file>